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_rels/slideMaster1.xml.rels" ContentType="application/vnd.openxmlformats-package.relationships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_rels/presentation.xml.rels" ContentType="application/vnd.openxmlformats-package.relationshi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presProps.xml" ContentType="application/vnd.openxmlformats-officedocument.presentationml.presProps+xml"/>
  <Override PartName="/ppt/media/image1.png" ContentType="image/png"/>
  <Override PartName="/ppt/media/image2.png" ContentType="image/png"/>
  <Override PartName="/ppt/media/image3.png" ContentType="image/png"/>
  <Override PartName="/ppt/media/image4.png" ContentType="image/png"/>
  <Override PartName="/ppt/media/image5.png" ContentType="image/png"/>
  <Override PartName="/ppt/media/image6.png" ContentType="image/png"/>
  <Override PartName="/ppt/media/image7.png" ContentType="image/png"/>
  <Override PartName="/ppt/media/image8.png" ContentType="image/pn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</p:sldIdLst>
  <p:sldSz cx="12192000" cy="6858000"/>
  <p:notesSz cx="7559675" cy="10691813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presProps" Target="presProps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Rubrikbild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algn="ctr" defTabSz="914400">
              <a:lnSpc>
                <a:spcPct val="90000"/>
              </a:lnSpc>
              <a:buNone/>
            </a:pPr>
            <a:r>
              <a:rPr b="0" lang="sv-SE" sz="6000" strike="noStrike" u="none">
                <a:solidFill>
                  <a:schemeClr val="dk1"/>
                </a:solidFill>
                <a:effectLst/>
                <a:uFillTx/>
                <a:latin typeface="Aptos Display"/>
              </a:rPr>
              <a:t>Klicka här för att ändra mall för rubrikformat</a:t>
            </a:r>
            <a:endParaRPr b="0" lang="sv-SE" sz="6000" strike="noStrike" u="none">
              <a:solidFill>
                <a:schemeClr val="dk1"/>
              </a:solidFill>
              <a:effectLst/>
              <a:uFillTx/>
              <a:latin typeface="Aptos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dt" idx="1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sv-SE" sz="1200" strike="noStrike" u="none">
                <a:solidFill>
                  <a:schemeClr val="dk1">
                    <a:tint val="82000"/>
                  </a:schemeClr>
                </a:solidFill>
                <a:effectLst/>
                <a:uFillTx/>
                <a:latin typeface="Aptos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sv-SE" sz="1200" strike="noStrike" u="none">
                <a:solidFill>
                  <a:schemeClr val="dk1">
                    <a:tint val="82000"/>
                  </a:schemeClr>
                </a:solidFill>
                <a:effectLst/>
                <a:uFillTx/>
                <a:latin typeface="Aptos"/>
              </a:rPr>
              <a:t>&lt;date/time&gt;</a:t>
            </a:r>
            <a:endParaRPr b="0" lang="en-GB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ftr" idx="2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GB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GB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GB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sldNum" idx="3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sv-SE" sz="1200" strike="noStrike" u="none">
                <a:solidFill>
                  <a:schemeClr val="dk1">
                    <a:tint val="82000"/>
                  </a:schemeClr>
                </a:solidFill>
                <a:effectLst/>
                <a:uFillTx/>
                <a:latin typeface="Apto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D525DD12-33A3-462B-B3D5-D3614D01EFA5}" type="slidenum">
              <a:rPr b="0" lang="sv-SE" sz="1200" strike="noStrike" u="none">
                <a:solidFill>
                  <a:schemeClr val="dk1">
                    <a:tint val="82000"/>
                  </a:schemeClr>
                </a:solidFill>
                <a:effectLst/>
                <a:uFillTx/>
                <a:latin typeface="Aptos"/>
              </a:rPr>
              <a:t>&lt;number&gt;</a:t>
            </a:fld>
            <a:endParaRPr b="0" lang="en-GB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v-SE" sz="28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Click to edit the outline text format</a:t>
            </a:r>
            <a:endParaRPr b="0" lang="sv-SE" sz="2800" strike="noStrike" u="none">
              <a:solidFill>
                <a:schemeClr val="dk1"/>
              </a:solidFill>
              <a:effectLst/>
              <a:uFillTx/>
              <a:latin typeface="Aptos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sv-SE" sz="20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Second Outline Level</a:t>
            </a:r>
            <a:endParaRPr b="0" lang="sv-SE" sz="2000" strike="noStrike" u="none">
              <a:solidFill>
                <a:schemeClr val="dk1"/>
              </a:solidFill>
              <a:effectLst/>
              <a:uFillTx/>
              <a:latin typeface="Aptos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v-SE" sz="18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Third Outline Level</a:t>
            </a:r>
            <a:endParaRPr b="0" lang="sv-SE" sz="1800" strike="noStrike" u="none">
              <a:solidFill>
                <a:schemeClr val="dk1"/>
              </a:solidFill>
              <a:effectLst/>
              <a:uFillTx/>
              <a:latin typeface="Aptos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sv-SE" sz="18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Fourth Outline Level</a:t>
            </a:r>
            <a:endParaRPr b="0" lang="sv-SE" sz="1800" strike="noStrike" u="none">
              <a:solidFill>
                <a:schemeClr val="dk1"/>
              </a:solidFill>
              <a:effectLst/>
              <a:uFillTx/>
              <a:latin typeface="Aptos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v-SE" sz="20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Fifth Outline Level</a:t>
            </a:r>
            <a:endParaRPr b="0" lang="sv-SE" sz="2000" strike="noStrike" u="none">
              <a:solidFill>
                <a:schemeClr val="dk1"/>
              </a:solidFill>
              <a:effectLst/>
              <a:uFillTx/>
              <a:latin typeface="Aptos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v-SE" sz="20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Sixth Outline Level</a:t>
            </a:r>
            <a:endParaRPr b="0" lang="sv-SE" sz="2000" strike="noStrike" u="none">
              <a:solidFill>
                <a:schemeClr val="dk1"/>
              </a:solidFill>
              <a:effectLst/>
              <a:uFillTx/>
              <a:latin typeface="Aptos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v-SE" sz="20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Seventh Outline Level</a:t>
            </a:r>
            <a:endParaRPr b="0" lang="sv-SE" sz="2000" strike="noStrike" u="none">
              <a:solidFill>
                <a:schemeClr val="dk1"/>
              </a:solidFill>
              <a:effectLst/>
              <a:uFillTx/>
              <a:latin typeface="Aptos"/>
            </a:endParaRPr>
          </a:p>
        </p:txBody>
      </p:sp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ext med bildtext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839880" y="457200"/>
            <a:ext cx="3931920" cy="15998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sv-SE" sz="3200" strike="noStrike" u="none">
                <a:solidFill>
                  <a:schemeClr val="dk1"/>
                </a:solidFill>
                <a:effectLst/>
                <a:uFillTx/>
                <a:latin typeface="Aptos Display"/>
              </a:rPr>
              <a:t>Klicka här för att ändra mall för rubrikformat</a:t>
            </a:r>
            <a:endParaRPr b="0" lang="sv-SE" sz="3200" strike="noStrike" u="none">
              <a:solidFill>
                <a:schemeClr val="dk1"/>
              </a:solidFill>
              <a:effectLst/>
              <a:uFillTx/>
              <a:latin typeface="Aptos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body"/>
          </p:nvPr>
        </p:nvSpPr>
        <p:spPr>
          <a:xfrm>
            <a:off x="5183280" y="987480"/>
            <a:ext cx="6171840" cy="4873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sv-SE" sz="32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Klicka här för att ändra format på bakgrundstexten</a:t>
            </a:r>
            <a:endParaRPr b="0" lang="sv-SE" sz="3200" strike="noStrike" u="none">
              <a:solidFill>
                <a:schemeClr val="dk1"/>
              </a:solidFill>
              <a:effectLst/>
              <a:uFillTx/>
              <a:latin typeface="Aptos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sv-SE" sz="28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Nivå två</a:t>
            </a:r>
            <a:endParaRPr b="0" lang="sv-SE" sz="2800" strike="noStrike" u="none">
              <a:solidFill>
                <a:schemeClr val="dk1"/>
              </a:solidFill>
              <a:effectLst/>
              <a:uFillTx/>
              <a:latin typeface="Aptos"/>
            </a:endParaRPr>
          </a:p>
          <a:p>
            <a:pPr lvl="2" marL="11430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sv-SE" sz="24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Nivå tre</a:t>
            </a:r>
            <a:endParaRPr b="0" lang="sv-SE" sz="2400" strike="noStrike" u="none">
              <a:solidFill>
                <a:schemeClr val="dk1"/>
              </a:solidFill>
              <a:effectLst/>
              <a:uFillTx/>
              <a:latin typeface="Aptos"/>
            </a:endParaRPr>
          </a:p>
          <a:p>
            <a:pPr lvl="3" marL="16002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sv-SE" sz="20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Nivå fyra</a:t>
            </a:r>
            <a:endParaRPr b="0" lang="sv-SE" sz="2000" strike="noStrike" u="none">
              <a:solidFill>
                <a:schemeClr val="dk1"/>
              </a:solidFill>
              <a:effectLst/>
              <a:uFillTx/>
              <a:latin typeface="Aptos"/>
            </a:endParaRPr>
          </a:p>
          <a:p>
            <a:pPr lvl="4" marL="20574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sv-SE" sz="20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Nivå fem</a:t>
            </a:r>
            <a:endParaRPr b="0" lang="sv-SE" sz="2000" strike="noStrike" u="none">
              <a:solidFill>
                <a:schemeClr val="dk1"/>
              </a:solidFill>
              <a:effectLst/>
              <a:uFillTx/>
              <a:latin typeface="Aptos"/>
            </a:endParaRPr>
          </a:p>
        </p:txBody>
      </p:sp>
      <p:sp>
        <p:nvSpPr>
          <p:cNvPr id="48" name="PlaceHolder 3"/>
          <p:cNvSpPr>
            <a:spLocks noGrp="1"/>
          </p:cNvSpPr>
          <p:nvPr>
            <p:ph type="body"/>
          </p:nvPr>
        </p:nvSpPr>
        <p:spPr>
          <a:xfrm>
            <a:off x="839880" y="2057400"/>
            <a:ext cx="3931920" cy="3811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sv-SE" sz="16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Klicka här för att ändra format på bakgrundstexten</a:t>
            </a:r>
            <a:endParaRPr b="0" lang="sv-SE" sz="1600" strike="noStrike" u="none">
              <a:solidFill>
                <a:schemeClr val="dk1"/>
              </a:solidFill>
              <a:effectLst/>
              <a:uFillTx/>
              <a:latin typeface="Aptos"/>
            </a:endParaRPr>
          </a:p>
        </p:txBody>
      </p:sp>
      <p:sp>
        <p:nvSpPr>
          <p:cNvPr id="49" name="PlaceHolder 4"/>
          <p:cNvSpPr>
            <a:spLocks noGrp="1"/>
          </p:cNvSpPr>
          <p:nvPr>
            <p:ph type="dt" idx="28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sv-SE" sz="1200" strike="noStrike" u="none">
                <a:solidFill>
                  <a:schemeClr val="dk1">
                    <a:tint val="82000"/>
                  </a:schemeClr>
                </a:solidFill>
                <a:effectLst/>
                <a:uFillTx/>
                <a:latin typeface="Aptos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sv-SE" sz="1200" strike="noStrike" u="none">
                <a:solidFill>
                  <a:schemeClr val="dk1">
                    <a:tint val="82000"/>
                  </a:schemeClr>
                </a:solidFill>
                <a:effectLst/>
                <a:uFillTx/>
                <a:latin typeface="Aptos"/>
              </a:rPr>
              <a:t>&lt;date/time&gt;</a:t>
            </a:r>
            <a:endParaRPr b="0" lang="en-GB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0" name="PlaceHolder 5"/>
          <p:cNvSpPr>
            <a:spLocks noGrp="1"/>
          </p:cNvSpPr>
          <p:nvPr>
            <p:ph type="ftr" idx="29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GB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GB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GB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1" name="PlaceHolder 6"/>
          <p:cNvSpPr>
            <a:spLocks noGrp="1"/>
          </p:cNvSpPr>
          <p:nvPr>
            <p:ph type="sldNum" idx="30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sv-SE" sz="1200" strike="noStrike" u="none">
                <a:solidFill>
                  <a:schemeClr val="dk1">
                    <a:tint val="82000"/>
                  </a:schemeClr>
                </a:solidFill>
                <a:effectLst/>
                <a:uFillTx/>
                <a:latin typeface="Apto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8D3A1512-883C-4F2B-A603-4D067847B03A}" type="slidenum">
              <a:rPr b="0" lang="sv-SE" sz="1200" strike="noStrike" u="none">
                <a:solidFill>
                  <a:schemeClr val="dk1">
                    <a:tint val="82000"/>
                  </a:schemeClr>
                </a:solidFill>
                <a:effectLst/>
                <a:uFillTx/>
                <a:latin typeface="Aptos"/>
              </a:rPr>
              <a:t>&lt;number&gt;</a:t>
            </a:fld>
            <a:endParaRPr b="0" lang="en-GB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ild med bildtext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839880" y="457200"/>
            <a:ext cx="3931920" cy="15998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sv-SE" sz="3200" strike="noStrike" u="none">
                <a:solidFill>
                  <a:schemeClr val="dk1"/>
                </a:solidFill>
                <a:effectLst/>
                <a:uFillTx/>
                <a:latin typeface="Aptos Display"/>
              </a:rPr>
              <a:t>Klicka här för att ändra mall för rubrikformat</a:t>
            </a:r>
            <a:endParaRPr b="0" lang="sv-SE" sz="3200" strike="noStrike" u="none">
              <a:solidFill>
                <a:schemeClr val="dk1"/>
              </a:solidFill>
              <a:effectLst/>
              <a:uFillTx/>
              <a:latin typeface="Aptos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 type="body"/>
          </p:nvPr>
        </p:nvSpPr>
        <p:spPr>
          <a:xfrm>
            <a:off x="5183280" y="987480"/>
            <a:ext cx="6171840" cy="4873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v-SE" sz="32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Click to edit the outline text format</a:t>
            </a:r>
            <a:endParaRPr b="0" lang="sv-SE" sz="3200" strike="noStrike" u="none">
              <a:solidFill>
                <a:schemeClr val="dk1"/>
              </a:solidFill>
              <a:effectLst/>
              <a:uFillTx/>
              <a:latin typeface="Aptos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sv-SE" sz="32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Second Outline Level</a:t>
            </a:r>
            <a:endParaRPr b="0" lang="sv-SE" sz="3200" strike="noStrike" u="none">
              <a:solidFill>
                <a:schemeClr val="dk1"/>
              </a:solidFill>
              <a:effectLst/>
              <a:uFillTx/>
              <a:latin typeface="Aptos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v-SE" sz="32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Third Outline Level</a:t>
            </a:r>
            <a:endParaRPr b="0" lang="sv-SE" sz="3200" strike="noStrike" u="none">
              <a:solidFill>
                <a:schemeClr val="dk1"/>
              </a:solidFill>
              <a:effectLst/>
              <a:uFillTx/>
              <a:latin typeface="Aptos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sv-SE" sz="32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Fourth Outline Level</a:t>
            </a:r>
            <a:endParaRPr b="0" lang="sv-SE" sz="3200" strike="noStrike" u="none">
              <a:solidFill>
                <a:schemeClr val="dk1"/>
              </a:solidFill>
              <a:effectLst/>
              <a:uFillTx/>
              <a:latin typeface="Aptos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v-SE" sz="32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Fifth Outline Level</a:t>
            </a:r>
            <a:endParaRPr b="0" lang="sv-SE" sz="3200" strike="noStrike" u="none">
              <a:solidFill>
                <a:schemeClr val="dk1"/>
              </a:solidFill>
              <a:effectLst/>
              <a:uFillTx/>
              <a:latin typeface="Aptos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v-SE" sz="32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Sixth Outline Level</a:t>
            </a:r>
            <a:endParaRPr b="0" lang="sv-SE" sz="3200" strike="noStrike" u="none">
              <a:solidFill>
                <a:schemeClr val="dk1"/>
              </a:solidFill>
              <a:effectLst/>
              <a:uFillTx/>
              <a:latin typeface="Aptos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v-SE" sz="32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Seventh Outline Level</a:t>
            </a:r>
            <a:endParaRPr b="0" lang="sv-SE" sz="3200" strike="noStrike" u="none">
              <a:solidFill>
                <a:schemeClr val="dk1"/>
              </a:solidFill>
              <a:effectLst/>
              <a:uFillTx/>
              <a:latin typeface="Aptos"/>
            </a:endParaRPr>
          </a:p>
        </p:txBody>
      </p:sp>
      <p:sp>
        <p:nvSpPr>
          <p:cNvPr id="54" name="PlaceHolder 3"/>
          <p:cNvSpPr>
            <a:spLocks noGrp="1"/>
          </p:cNvSpPr>
          <p:nvPr>
            <p:ph type="body"/>
          </p:nvPr>
        </p:nvSpPr>
        <p:spPr>
          <a:xfrm>
            <a:off x="839880" y="2057400"/>
            <a:ext cx="3931920" cy="3811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sv-SE" sz="16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Klicka här för att ändra format på bakgrundstexten</a:t>
            </a:r>
            <a:endParaRPr b="0" lang="sv-SE" sz="1600" strike="noStrike" u="none">
              <a:solidFill>
                <a:schemeClr val="dk1"/>
              </a:solidFill>
              <a:effectLst/>
              <a:uFillTx/>
              <a:latin typeface="Aptos"/>
            </a:endParaRPr>
          </a:p>
        </p:txBody>
      </p:sp>
      <p:sp>
        <p:nvSpPr>
          <p:cNvPr id="55" name="PlaceHolder 4"/>
          <p:cNvSpPr>
            <a:spLocks noGrp="1"/>
          </p:cNvSpPr>
          <p:nvPr>
            <p:ph type="dt" idx="31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sv-SE" sz="1200" strike="noStrike" u="none">
                <a:solidFill>
                  <a:schemeClr val="dk1">
                    <a:tint val="82000"/>
                  </a:schemeClr>
                </a:solidFill>
                <a:effectLst/>
                <a:uFillTx/>
                <a:latin typeface="Aptos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sv-SE" sz="1200" strike="noStrike" u="none">
                <a:solidFill>
                  <a:schemeClr val="dk1">
                    <a:tint val="82000"/>
                  </a:schemeClr>
                </a:solidFill>
                <a:effectLst/>
                <a:uFillTx/>
                <a:latin typeface="Aptos"/>
              </a:rPr>
              <a:t>&lt;date/time&gt;</a:t>
            </a:r>
            <a:endParaRPr b="0" lang="en-GB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6" name="PlaceHolder 5"/>
          <p:cNvSpPr>
            <a:spLocks noGrp="1"/>
          </p:cNvSpPr>
          <p:nvPr>
            <p:ph type="ftr" idx="32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GB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GB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GB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7" name="PlaceHolder 6"/>
          <p:cNvSpPr>
            <a:spLocks noGrp="1"/>
          </p:cNvSpPr>
          <p:nvPr>
            <p:ph type="sldNum" idx="33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sv-SE" sz="1200" strike="noStrike" u="none">
                <a:solidFill>
                  <a:schemeClr val="dk1">
                    <a:tint val="82000"/>
                  </a:schemeClr>
                </a:solidFill>
                <a:effectLst/>
                <a:uFillTx/>
                <a:latin typeface="Apto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AF58D7E1-B420-44F9-A515-31F9493D2E08}" type="slidenum">
              <a:rPr b="0" lang="sv-SE" sz="1200" strike="noStrike" u="none">
                <a:solidFill>
                  <a:schemeClr val="dk1">
                    <a:tint val="82000"/>
                  </a:schemeClr>
                </a:solidFill>
                <a:effectLst/>
                <a:uFillTx/>
                <a:latin typeface="Aptos"/>
              </a:rPr>
              <a:t>&lt;number&gt;</a:t>
            </a:fld>
            <a:endParaRPr b="0" lang="en-GB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x" preserve="1">
  <p:cSld name="Rubrik och lodrät text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sv-SE" sz="4400" strike="noStrike" u="none">
                <a:solidFill>
                  <a:schemeClr val="dk1"/>
                </a:solidFill>
                <a:effectLst/>
                <a:uFillTx/>
                <a:latin typeface="Aptos Display"/>
              </a:rPr>
              <a:t>Klicka här för att ändra mall för rubrikformat</a:t>
            </a:r>
            <a:endParaRPr b="0" lang="sv-SE" sz="4400" strike="noStrike" u="none">
              <a:solidFill>
                <a:schemeClr val="dk1"/>
              </a:solidFill>
              <a:effectLst/>
              <a:uFillTx/>
              <a:latin typeface="Aptos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 vert="eaVert">
            <a:no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sv-SE" sz="28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Klicka här för att ändra format på bakgrundstexten</a:t>
            </a:r>
            <a:endParaRPr b="0" lang="sv-SE" sz="2800" strike="noStrike" u="none">
              <a:solidFill>
                <a:schemeClr val="dk1"/>
              </a:solidFill>
              <a:effectLst/>
              <a:uFillTx/>
              <a:latin typeface="Aptos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sv-SE" sz="24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Nivå två</a:t>
            </a:r>
            <a:endParaRPr b="0" lang="sv-SE" sz="2400" strike="noStrike" u="none">
              <a:solidFill>
                <a:schemeClr val="dk1"/>
              </a:solidFill>
              <a:effectLst/>
              <a:uFillTx/>
              <a:latin typeface="Aptos"/>
            </a:endParaRPr>
          </a:p>
          <a:p>
            <a:pPr lvl="2" marL="11430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sv-SE" sz="20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Nivå tre</a:t>
            </a:r>
            <a:endParaRPr b="0" lang="sv-SE" sz="2000" strike="noStrike" u="none">
              <a:solidFill>
                <a:schemeClr val="dk1"/>
              </a:solidFill>
              <a:effectLst/>
              <a:uFillTx/>
              <a:latin typeface="Aptos"/>
            </a:endParaRPr>
          </a:p>
          <a:p>
            <a:pPr lvl="3" marL="16002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sv-SE" sz="18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Nivå fyra</a:t>
            </a:r>
            <a:endParaRPr b="0" lang="sv-SE" sz="1800" strike="noStrike" u="none">
              <a:solidFill>
                <a:schemeClr val="dk1"/>
              </a:solidFill>
              <a:effectLst/>
              <a:uFillTx/>
              <a:latin typeface="Aptos"/>
            </a:endParaRPr>
          </a:p>
          <a:p>
            <a:pPr lvl="4" marL="20574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sv-SE" sz="18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Nivå fem</a:t>
            </a:r>
            <a:endParaRPr b="0" lang="sv-SE" sz="1800" strike="noStrike" u="none">
              <a:solidFill>
                <a:schemeClr val="dk1"/>
              </a:solidFill>
              <a:effectLst/>
              <a:uFillTx/>
              <a:latin typeface="Aptos"/>
            </a:endParaRPr>
          </a:p>
        </p:txBody>
      </p:sp>
      <p:sp>
        <p:nvSpPr>
          <p:cNvPr id="7" name="PlaceHolder 3"/>
          <p:cNvSpPr>
            <a:spLocks noGrp="1"/>
          </p:cNvSpPr>
          <p:nvPr>
            <p:ph type="dt" idx="4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sv-SE" sz="1200" strike="noStrike" u="none">
                <a:solidFill>
                  <a:schemeClr val="dk1">
                    <a:tint val="82000"/>
                  </a:schemeClr>
                </a:solidFill>
                <a:effectLst/>
                <a:uFillTx/>
                <a:latin typeface="Aptos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sv-SE" sz="1200" strike="noStrike" u="none">
                <a:solidFill>
                  <a:schemeClr val="dk1">
                    <a:tint val="82000"/>
                  </a:schemeClr>
                </a:solidFill>
                <a:effectLst/>
                <a:uFillTx/>
                <a:latin typeface="Aptos"/>
              </a:rPr>
              <a:t>&lt;date/time&gt;</a:t>
            </a:r>
            <a:endParaRPr b="0" lang="en-GB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8" name="PlaceHolder 4"/>
          <p:cNvSpPr>
            <a:spLocks noGrp="1"/>
          </p:cNvSpPr>
          <p:nvPr>
            <p:ph type="ftr" idx="5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GB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GB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GB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9" name="PlaceHolder 5"/>
          <p:cNvSpPr>
            <a:spLocks noGrp="1"/>
          </p:cNvSpPr>
          <p:nvPr>
            <p:ph type="sldNum" idx="6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sv-SE" sz="1200" strike="noStrike" u="none">
                <a:solidFill>
                  <a:schemeClr val="dk1">
                    <a:tint val="82000"/>
                  </a:schemeClr>
                </a:solidFill>
                <a:effectLst/>
                <a:uFillTx/>
                <a:latin typeface="Apto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698E1D82-4A44-4E46-A92E-D15D9623D3B0}" type="slidenum">
              <a:rPr b="0" lang="sv-SE" sz="1200" strike="noStrike" u="none">
                <a:solidFill>
                  <a:schemeClr val="dk1">
                    <a:tint val="82000"/>
                  </a:schemeClr>
                </a:solidFill>
                <a:effectLst/>
                <a:uFillTx/>
                <a:latin typeface="Aptos"/>
              </a:rPr>
              <a:t>&lt;number&gt;</a:t>
            </a:fld>
            <a:endParaRPr b="0" lang="en-GB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itleAndTx" preserve="1">
  <p:cSld name="Lodrät rubrik och text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8724960" y="365040"/>
            <a:ext cx="2628720" cy="58114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 vert="eaVert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sv-SE" sz="4400" strike="noStrike" u="none">
                <a:solidFill>
                  <a:schemeClr val="dk1"/>
                </a:solidFill>
                <a:effectLst/>
                <a:uFillTx/>
                <a:latin typeface="Aptos Display"/>
              </a:rPr>
              <a:t>Klicka här för att ändra mall för rubrikformat</a:t>
            </a:r>
            <a:endParaRPr b="0" lang="sv-SE" sz="4400" strike="noStrike" u="none">
              <a:solidFill>
                <a:schemeClr val="dk1"/>
              </a:solidFill>
              <a:effectLst/>
              <a:uFillTx/>
              <a:latin typeface="Aptos"/>
            </a:endParaRPr>
          </a:p>
        </p:txBody>
      </p:sp>
      <p:sp>
        <p:nvSpPr>
          <p:cNvPr id="11" name="PlaceHolder 2"/>
          <p:cNvSpPr>
            <a:spLocks noGrp="1"/>
          </p:cNvSpPr>
          <p:nvPr>
            <p:ph type="body"/>
          </p:nvPr>
        </p:nvSpPr>
        <p:spPr>
          <a:xfrm>
            <a:off x="838080" y="365040"/>
            <a:ext cx="7733880" cy="58114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 vert="eaVert">
            <a:no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sv-SE" sz="28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Klicka här för att ändra format på bakgrundstexten</a:t>
            </a:r>
            <a:endParaRPr b="0" lang="sv-SE" sz="2800" strike="noStrike" u="none">
              <a:solidFill>
                <a:schemeClr val="dk1"/>
              </a:solidFill>
              <a:effectLst/>
              <a:uFillTx/>
              <a:latin typeface="Aptos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sv-SE" sz="24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Nivå två</a:t>
            </a:r>
            <a:endParaRPr b="0" lang="sv-SE" sz="2400" strike="noStrike" u="none">
              <a:solidFill>
                <a:schemeClr val="dk1"/>
              </a:solidFill>
              <a:effectLst/>
              <a:uFillTx/>
              <a:latin typeface="Aptos"/>
            </a:endParaRPr>
          </a:p>
          <a:p>
            <a:pPr lvl="2" marL="11430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sv-SE" sz="20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Nivå tre</a:t>
            </a:r>
            <a:endParaRPr b="0" lang="sv-SE" sz="2000" strike="noStrike" u="none">
              <a:solidFill>
                <a:schemeClr val="dk1"/>
              </a:solidFill>
              <a:effectLst/>
              <a:uFillTx/>
              <a:latin typeface="Aptos"/>
            </a:endParaRPr>
          </a:p>
          <a:p>
            <a:pPr lvl="3" marL="16002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sv-SE" sz="18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Nivå fyra</a:t>
            </a:r>
            <a:endParaRPr b="0" lang="sv-SE" sz="1800" strike="noStrike" u="none">
              <a:solidFill>
                <a:schemeClr val="dk1"/>
              </a:solidFill>
              <a:effectLst/>
              <a:uFillTx/>
              <a:latin typeface="Aptos"/>
            </a:endParaRPr>
          </a:p>
          <a:p>
            <a:pPr lvl="4" marL="20574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sv-SE" sz="18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Nivå fem</a:t>
            </a:r>
            <a:endParaRPr b="0" lang="sv-SE" sz="1800" strike="noStrike" u="none">
              <a:solidFill>
                <a:schemeClr val="dk1"/>
              </a:solidFill>
              <a:effectLst/>
              <a:uFillTx/>
              <a:latin typeface="Aptos"/>
            </a:endParaRPr>
          </a:p>
        </p:txBody>
      </p:sp>
      <p:sp>
        <p:nvSpPr>
          <p:cNvPr id="12" name="PlaceHolder 3"/>
          <p:cNvSpPr>
            <a:spLocks noGrp="1"/>
          </p:cNvSpPr>
          <p:nvPr>
            <p:ph type="dt" idx="7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sv-SE" sz="1200" strike="noStrike" u="none">
                <a:solidFill>
                  <a:schemeClr val="dk1">
                    <a:tint val="82000"/>
                  </a:schemeClr>
                </a:solidFill>
                <a:effectLst/>
                <a:uFillTx/>
                <a:latin typeface="Aptos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sv-SE" sz="1200" strike="noStrike" u="none">
                <a:solidFill>
                  <a:schemeClr val="dk1">
                    <a:tint val="82000"/>
                  </a:schemeClr>
                </a:solidFill>
                <a:effectLst/>
                <a:uFillTx/>
                <a:latin typeface="Aptos"/>
              </a:rPr>
              <a:t>&lt;date/time&gt;</a:t>
            </a:r>
            <a:endParaRPr b="0" lang="en-GB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3" name="PlaceHolder 4"/>
          <p:cNvSpPr>
            <a:spLocks noGrp="1"/>
          </p:cNvSpPr>
          <p:nvPr>
            <p:ph type="ftr" idx="8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GB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GB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GB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4" name="PlaceHolder 5"/>
          <p:cNvSpPr>
            <a:spLocks noGrp="1"/>
          </p:cNvSpPr>
          <p:nvPr>
            <p:ph type="sldNum" idx="9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sv-SE" sz="1200" strike="noStrike" u="none">
                <a:solidFill>
                  <a:schemeClr val="dk1">
                    <a:tint val="82000"/>
                  </a:schemeClr>
                </a:solidFill>
                <a:effectLst/>
                <a:uFillTx/>
                <a:latin typeface="Apto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5FF93FF7-F6C4-42F1-9DA4-1C60AC0628B7}" type="slidenum">
              <a:rPr b="0" lang="sv-SE" sz="1200" strike="noStrike" u="none">
                <a:solidFill>
                  <a:schemeClr val="dk1">
                    <a:tint val="82000"/>
                  </a:schemeClr>
                </a:solidFill>
                <a:effectLst/>
                <a:uFillTx/>
                <a:latin typeface="Aptos"/>
              </a:rPr>
              <a:t>&lt;number&gt;</a:t>
            </a:fld>
            <a:endParaRPr b="0" lang="en-GB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Rubrik och innehåll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sv-SE" sz="4400" strike="noStrike" u="none">
                <a:solidFill>
                  <a:schemeClr val="dk1"/>
                </a:solidFill>
                <a:effectLst/>
                <a:uFillTx/>
                <a:latin typeface="Aptos Display"/>
              </a:rPr>
              <a:t>Klicka här för att ändra mall för rubrikformat</a:t>
            </a:r>
            <a:endParaRPr b="0" lang="sv-SE" sz="4400" strike="noStrike" u="none">
              <a:solidFill>
                <a:schemeClr val="dk1"/>
              </a:solidFill>
              <a:effectLst/>
              <a:uFillTx/>
              <a:latin typeface="Aptos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sv-SE" sz="28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Klicka här för att ändra format på bakgrundstexten</a:t>
            </a:r>
            <a:endParaRPr b="0" lang="sv-SE" sz="2800" strike="noStrike" u="none">
              <a:solidFill>
                <a:schemeClr val="dk1"/>
              </a:solidFill>
              <a:effectLst/>
              <a:uFillTx/>
              <a:latin typeface="Aptos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sv-SE" sz="24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Nivå två</a:t>
            </a:r>
            <a:endParaRPr b="0" lang="sv-SE" sz="2400" strike="noStrike" u="none">
              <a:solidFill>
                <a:schemeClr val="dk1"/>
              </a:solidFill>
              <a:effectLst/>
              <a:uFillTx/>
              <a:latin typeface="Aptos"/>
            </a:endParaRPr>
          </a:p>
          <a:p>
            <a:pPr lvl="2" marL="11430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sv-SE" sz="20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Nivå tre</a:t>
            </a:r>
            <a:endParaRPr b="0" lang="sv-SE" sz="2000" strike="noStrike" u="none">
              <a:solidFill>
                <a:schemeClr val="dk1"/>
              </a:solidFill>
              <a:effectLst/>
              <a:uFillTx/>
              <a:latin typeface="Aptos"/>
            </a:endParaRPr>
          </a:p>
          <a:p>
            <a:pPr lvl="3" marL="16002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sv-SE" sz="18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Nivå fyra</a:t>
            </a:r>
            <a:endParaRPr b="0" lang="sv-SE" sz="1800" strike="noStrike" u="none">
              <a:solidFill>
                <a:schemeClr val="dk1"/>
              </a:solidFill>
              <a:effectLst/>
              <a:uFillTx/>
              <a:latin typeface="Aptos"/>
            </a:endParaRPr>
          </a:p>
          <a:p>
            <a:pPr lvl="4" marL="20574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sv-SE" sz="18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Nivå fem</a:t>
            </a:r>
            <a:endParaRPr b="0" lang="sv-SE" sz="1800" strike="noStrike" u="none">
              <a:solidFill>
                <a:schemeClr val="dk1"/>
              </a:solidFill>
              <a:effectLst/>
              <a:uFillTx/>
              <a:latin typeface="Aptos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dt" idx="10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sv-SE" sz="1200" strike="noStrike" u="none">
                <a:solidFill>
                  <a:schemeClr val="dk1">
                    <a:tint val="82000"/>
                  </a:schemeClr>
                </a:solidFill>
                <a:effectLst/>
                <a:uFillTx/>
                <a:latin typeface="Aptos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sv-SE" sz="1200" strike="noStrike" u="none">
                <a:solidFill>
                  <a:schemeClr val="dk1">
                    <a:tint val="82000"/>
                  </a:schemeClr>
                </a:solidFill>
                <a:effectLst/>
                <a:uFillTx/>
                <a:latin typeface="Aptos"/>
              </a:rPr>
              <a:t>&lt;date/time&gt;</a:t>
            </a:r>
            <a:endParaRPr b="0" lang="en-GB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ftr" idx="11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GB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GB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GB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9" name="PlaceHolder 5"/>
          <p:cNvSpPr>
            <a:spLocks noGrp="1"/>
          </p:cNvSpPr>
          <p:nvPr>
            <p:ph type="sldNum" idx="12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sv-SE" sz="1200" strike="noStrike" u="none">
                <a:solidFill>
                  <a:schemeClr val="dk1">
                    <a:tint val="82000"/>
                  </a:schemeClr>
                </a:solidFill>
                <a:effectLst/>
                <a:uFillTx/>
                <a:latin typeface="Apto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54046F56-835D-48EF-A5DB-493EBDD0CDED}" type="slidenum">
              <a:rPr b="0" lang="sv-SE" sz="1200" strike="noStrike" u="none">
                <a:solidFill>
                  <a:schemeClr val="dk1">
                    <a:tint val="82000"/>
                  </a:schemeClr>
                </a:solidFill>
                <a:effectLst/>
                <a:uFillTx/>
                <a:latin typeface="Aptos"/>
              </a:rPr>
              <a:t>&lt;number&gt;</a:t>
            </a:fld>
            <a:endParaRPr b="0" lang="en-GB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Avsnittsrubrik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831960" y="1709640"/>
            <a:ext cx="10515240" cy="2852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sv-SE" sz="6000" strike="noStrike" u="none">
                <a:solidFill>
                  <a:schemeClr val="dk1"/>
                </a:solidFill>
                <a:effectLst/>
                <a:uFillTx/>
                <a:latin typeface="Aptos Display"/>
              </a:rPr>
              <a:t>Klicka här för att ändra mall för rubrikformat</a:t>
            </a:r>
            <a:endParaRPr b="0" lang="sv-SE" sz="6000" strike="noStrike" u="none">
              <a:solidFill>
                <a:schemeClr val="dk1"/>
              </a:solidFill>
              <a:effectLst/>
              <a:uFillTx/>
              <a:latin typeface="Aptos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 type="body"/>
          </p:nvPr>
        </p:nvSpPr>
        <p:spPr>
          <a:xfrm>
            <a:off x="831960" y="4589640"/>
            <a:ext cx="10515240" cy="14997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sv-SE" sz="2400" strike="noStrike" u="none">
                <a:solidFill>
                  <a:schemeClr val="dk1">
                    <a:tint val="82000"/>
                  </a:schemeClr>
                </a:solidFill>
                <a:effectLst/>
                <a:uFillTx/>
                <a:latin typeface="Aptos"/>
              </a:rPr>
              <a:t>Klicka här för att ändra format på bakgrundstexten</a:t>
            </a:r>
            <a:endParaRPr b="0" lang="sv-SE" sz="2400" strike="noStrike" u="none">
              <a:solidFill>
                <a:schemeClr val="dk1"/>
              </a:solidFill>
              <a:effectLst/>
              <a:uFillTx/>
              <a:latin typeface="Aptos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 type="dt" idx="13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sv-SE" sz="1200" strike="noStrike" u="none">
                <a:solidFill>
                  <a:schemeClr val="dk1">
                    <a:tint val="82000"/>
                  </a:schemeClr>
                </a:solidFill>
                <a:effectLst/>
                <a:uFillTx/>
                <a:latin typeface="Aptos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sv-SE" sz="1200" strike="noStrike" u="none">
                <a:solidFill>
                  <a:schemeClr val="dk1">
                    <a:tint val="82000"/>
                  </a:schemeClr>
                </a:solidFill>
                <a:effectLst/>
                <a:uFillTx/>
                <a:latin typeface="Aptos"/>
              </a:rPr>
              <a:t>&lt;date/time&gt;</a:t>
            </a:r>
            <a:endParaRPr b="0" lang="en-GB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 type="ftr" idx="14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GB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GB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GB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4" name="PlaceHolder 5"/>
          <p:cNvSpPr>
            <a:spLocks noGrp="1"/>
          </p:cNvSpPr>
          <p:nvPr>
            <p:ph type="sldNum" idx="15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sv-SE" sz="1200" strike="noStrike" u="none">
                <a:solidFill>
                  <a:schemeClr val="dk1">
                    <a:tint val="82000"/>
                  </a:schemeClr>
                </a:solidFill>
                <a:effectLst/>
                <a:uFillTx/>
                <a:latin typeface="Apto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9189557C-CD72-4BE2-9B5B-F09FC0B3B304}" type="slidenum">
              <a:rPr b="0" lang="sv-SE" sz="1200" strike="noStrike" u="none">
                <a:solidFill>
                  <a:schemeClr val="dk1">
                    <a:tint val="82000"/>
                  </a:schemeClr>
                </a:solidFill>
                <a:effectLst/>
                <a:uFillTx/>
                <a:latin typeface="Aptos"/>
              </a:rPr>
              <a:t>&lt;number&gt;</a:t>
            </a:fld>
            <a:endParaRPr b="0" lang="en-GB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vå delar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sv-SE" sz="4400" strike="noStrike" u="none">
                <a:solidFill>
                  <a:schemeClr val="dk1"/>
                </a:solidFill>
                <a:effectLst/>
                <a:uFillTx/>
                <a:latin typeface="Aptos Display"/>
              </a:rPr>
              <a:t>Klicka här för att ändra mall för rubrikformat</a:t>
            </a:r>
            <a:endParaRPr b="0" lang="sv-SE" sz="4400" strike="noStrike" u="none">
              <a:solidFill>
                <a:schemeClr val="dk1"/>
              </a:solidFill>
              <a:effectLst/>
              <a:uFillTx/>
              <a:latin typeface="Aptos"/>
            </a:endParaRPr>
          </a:p>
        </p:txBody>
      </p:sp>
      <p:sp>
        <p:nvSpPr>
          <p:cNvPr id="26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81120" cy="4350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sv-SE" sz="28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Klicka här för att ändra format på bakgrundstexten</a:t>
            </a:r>
            <a:endParaRPr b="0" lang="sv-SE" sz="2800" strike="noStrike" u="none">
              <a:solidFill>
                <a:schemeClr val="dk1"/>
              </a:solidFill>
              <a:effectLst/>
              <a:uFillTx/>
              <a:latin typeface="Aptos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sv-SE" sz="24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Nivå två</a:t>
            </a:r>
            <a:endParaRPr b="0" lang="sv-SE" sz="2400" strike="noStrike" u="none">
              <a:solidFill>
                <a:schemeClr val="dk1"/>
              </a:solidFill>
              <a:effectLst/>
              <a:uFillTx/>
              <a:latin typeface="Aptos"/>
            </a:endParaRPr>
          </a:p>
          <a:p>
            <a:pPr lvl="2" marL="11430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sv-SE" sz="20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Nivå tre</a:t>
            </a:r>
            <a:endParaRPr b="0" lang="sv-SE" sz="2000" strike="noStrike" u="none">
              <a:solidFill>
                <a:schemeClr val="dk1"/>
              </a:solidFill>
              <a:effectLst/>
              <a:uFillTx/>
              <a:latin typeface="Aptos"/>
            </a:endParaRPr>
          </a:p>
          <a:p>
            <a:pPr lvl="3" marL="16002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sv-SE" sz="18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Nivå fyra</a:t>
            </a:r>
            <a:endParaRPr b="0" lang="sv-SE" sz="1800" strike="noStrike" u="none">
              <a:solidFill>
                <a:schemeClr val="dk1"/>
              </a:solidFill>
              <a:effectLst/>
              <a:uFillTx/>
              <a:latin typeface="Aptos"/>
            </a:endParaRPr>
          </a:p>
          <a:p>
            <a:pPr lvl="4" marL="20574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sv-SE" sz="18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Nivå fem</a:t>
            </a:r>
            <a:endParaRPr b="0" lang="sv-SE" sz="1800" strike="noStrike" u="none">
              <a:solidFill>
                <a:schemeClr val="dk1"/>
              </a:solidFill>
              <a:effectLst/>
              <a:uFillTx/>
              <a:latin typeface="Aptos"/>
            </a:endParaRPr>
          </a:p>
        </p:txBody>
      </p:sp>
      <p:sp>
        <p:nvSpPr>
          <p:cNvPr id="27" name="PlaceHolder 3"/>
          <p:cNvSpPr>
            <a:spLocks noGrp="1"/>
          </p:cNvSpPr>
          <p:nvPr>
            <p:ph type="body"/>
          </p:nvPr>
        </p:nvSpPr>
        <p:spPr>
          <a:xfrm>
            <a:off x="6172200" y="1825560"/>
            <a:ext cx="5181120" cy="4350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sv-SE" sz="28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Klicka här för att ändra format på bakgrundstexten</a:t>
            </a:r>
            <a:endParaRPr b="0" lang="sv-SE" sz="2800" strike="noStrike" u="none">
              <a:solidFill>
                <a:schemeClr val="dk1"/>
              </a:solidFill>
              <a:effectLst/>
              <a:uFillTx/>
              <a:latin typeface="Aptos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sv-SE" sz="24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Nivå två</a:t>
            </a:r>
            <a:endParaRPr b="0" lang="sv-SE" sz="2400" strike="noStrike" u="none">
              <a:solidFill>
                <a:schemeClr val="dk1"/>
              </a:solidFill>
              <a:effectLst/>
              <a:uFillTx/>
              <a:latin typeface="Aptos"/>
            </a:endParaRPr>
          </a:p>
          <a:p>
            <a:pPr lvl="2" marL="11430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sv-SE" sz="20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Nivå tre</a:t>
            </a:r>
            <a:endParaRPr b="0" lang="sv-SE" sz="2000" strike="noStrike" u="none">
              <a:solidFill>
                <a:schemeClr val="dk1"/>
              </a:solidFill>
              <a:effectLst/>
              <a:uFillTx/>
              <a:latin typeface="Aptos"/>
            </a:endParaRPr>
          </a:p>
          <a:p>
            <a:pPr lvl="3" marL="16002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sv-SE" sz="18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Nivå fyra</a:t>
            </a:r>
            <a:endParaRPr b="0" lang="sv-SE" sz="1800" strike="noStrike" u="none">
              <a:solidFill>
                <a:schemeClr val="dk1"/>
              </a:solidFill>
              <a:effectLst/>
              <a:uFillTx/>
              <a:latin typeface="Aptos"/>
            </a:endParaRPr>
          </a:p>
          <a:p>
            <a:pPr lvl="4" marL="20574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sv-SE" sz="18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Nivå fem</a:t>
            </a:r>
            <a:endParaRPr b="0" lang="sv-SE" sz="1800" strike="noStrike" u="none">
              <a:solidFill>
                <a:schemeClr val="dk1"/>
              </a:solidFill>
              <a:effectLst/>
              <a:uFillTx/>
              <a:latin typeface="Aptos"/>
            </a:endParaRPr>
          </a:p>
        </p:txBody>
      </p:sp>
      <p:sp>
        <p:nvSpPr>
          <p:cNvPr id="28" name="PlaceHolder 4"/>
          <p:cNvSpPr>
            <a:spLocks noGrp="1"/>
          </p:cNvSpPr>
          <p:nvPr>
            <p:ph type="dt" idx="16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sv-SE" sz="1200" strike="noStrike" u="none">
                <a:solidFill>
                  <a:schemeClr val="dk1">
                    <a:tint val="82000"/>
                  </a:schemeClr>
                </a:solidFill>
                <a:effectLst/>
                <a:uFillTx/>
                <a:latin typeface="Aptos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sv-SE" sz="1200" strike="noStrike" u="none">
                <a:solidFill>
                  <a:schemeClr val="dk1">
                    <a:tint val="82000"/>
                  </a:schemeClr>
                </a:solidFill>
                <a:effectLst/>
                <a:uFillTx/>
                <a:latin typeface="Aptos"/>
              </a:rPr>
              <a:t>&lt;date/time&gt;</a:t>
            </a:r>
            <a:endParaRPr b="0" lang="en-GB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9" name="PlaceHolder 5"/>
          <p:cNvSpPr>
            <a:spLocks noGrp="1"/>
          </p:cNvSpPr>
          <p:nvPr>
            <p:ph type="ftr" idx="17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GB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GB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GB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0" name="PlaceHolder 6"/>
          <p:cNvSpPr>
            <a:spLocks noGrp="1"/>
          </p:cNvSpPr>
          <p:nvPr>
            <p:ph type="sldNum" idx="18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sv-SE" sz="1200" strike="noStrike" u="none">
                <a:solidFill>
                  <a:schemeClr val="dk1">
                    <a:tint val="82000"/>
                  </a:schemeClr>
                </a:solidFill>
                <a:effectLst/>
                <a:uFillTx/>
                <a:latin typeface="Apto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65587B1D-EA11-4FFB-B20C-E81A47229539}" type="slidenum">
              <a:rPr b="0" lang="sv-SE" sz="1200" strike="noStrike" u="none">
                <a:solidFill>
                  <a:schemeClr val="dk1">
                    <a:tint val="82000"/>
                  </a:schemeClr>
                </a:solidFill>
                <a:effectLst/>
                <a:uFillTx/>
                <a:latin typeface="Aptos"/>
              </a:rPr>
              <a:t>&lt;number&gt;</a:t>
            </a:fld>
            <a:endParaRPr b="0" lang="en-GB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Jämförels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8398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sv-SE" sz="4400" strike="noStrike" u="none">
                <a:solidFill>
                  <a:schemeClr val="dk1"/>
                </a:solidFill>
                <a:effectLst/>
                <a:uFillTx/>
                <a:latin typeface="Aptos Display"/>
              </a:rPr>
              <a:t>Klicka här för att ändra mall för rubrikformat</a:t>
            </a:r>
            <a:endParaRPr b="0" lang="sv-SE" sz="4400" strike="noStrike" u="none">
              <a:solidFill>
                <a:schemeClr val="dk1"/>
              </a:solidFill>
              <a:effectLst/>
              <a:uFillTx/>
              <a:latin typeface="Aptos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839880" y="1681200"/>
            <a:ext cx="5157360" cy="823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sv-SE" sz="24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Klicka här för att ändra format på bakgrundstexten</a:t>
            </a:r>
            <a:endParaRPr b="0" lang="sv-SE" sz="2400" strike="noStrike" u="none">
              <a:solidFill>
                <a:schemeClr val="dk1"/>
              </a:solidFill>
              <a:effectLst/>
              <a:uFillTx/>
              <a:latin typeface="Aptos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839880" y="2505240"/>
            <a:ext cx="5157360" cy="36842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sv-SE" sz="28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Klicka här för att ändra format på bakgrundstexten</a:t>
            </a:r>
            <a:endParaRPr b="0" lang="sv-SE" sz="2800" strike="noStrike" u="none">
              <a:solidFill>
                <a:schemeClr val="dk1"/>
              </a:solidFill>
              <a:effectLst/>
              <a:uFillTx/>
              <a:latin typeface="Aptos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sv-SE" sz="24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Nivå två</a:t>
            </a:r>
            <a:endParaRPr b="0" lang="sv-SE" sz="2400" strike="noStrike" u="none">
              <a:solidFill>
                <a:schemeClr val="dk1"/>
              </a:solidFill>
              <a:effectLst/>
              <a:uFillTx/>
              <a:latin typeface="Aptos"/>
            </a:endParaRPr>
          </a:p>
          <a:p>
            <a:pPr lvl="2" marL="11430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sv-SE" sz="20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Nivå tre</a:t>
            </a:r>
            <a:endParaRPr b="0" lang="sv-SE" sz="2000" strike="noStrike" u="none">
              <a:solidFill>
                <a:schemeClr val="dk1"/>
              </a:solidFill>
              <a:effectLst/>
              <a:uFillTx/>
              <a:latin typeface="Aptos"/>
            </a:endParaRPr>
          </a:p>
          <a:p>
            <a:pPr lvl="3" marL="16002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sv-SE" sz="18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Nivå fyra</a:t>
            </a:r>
            <a:endParaRPr b="0" lang="sv-SE" sz="1800" strike="noStrike" u="none">
              <a:solidFill>
                <a:schemeClr val="dk1"/>
              </a:solidFill>
              <a:effectLst/>
              <a:uFillTx/>
              <a:latin typeface="Aptos"/>
            </a:endParaRPr>
          </a:p>
          <a:p>
            <a:pPr lvl="4" marL="20574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sv-SE" sz="18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Nivå fem</a:t>
            </a:r>
            <a:endParaRPr b="0" lang="sv-SE" sz="1800" strike="noStrike" u="none">
              <a:solidFill>
                <a:schemeClr val="dk1"/>
              </a:solidFill>
              <a:effectLst/>
              <a:uFillTx/>
              <a:latin typeface="Aptos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6172200" y="1681200"/>
            <a:ext cx="5182920" cy="823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sv-SE" sz="24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Klicka här för att ändra format på bakgrundstexten</a:t>
            </a:r>
            <a:endParaRPr b="0" lang="sv-SE" sz="2400" strike="noStrike" u="none">
              <a:solidFill>
                <a:schemeClr val="dk1"/>
              </a:solidFill>
              <a:effectLst/>
              <a:uFillTx/>
              <a:latin typeface="Aptos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172200" y="2505240"/>
            <a:ext cx="5182920" cy="36842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sv-SE" sz="28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Klicka här för att ändra format på bakgrundstexten</a:t>
            </a:r>
            <a:endParaRPr b="0" lang="sv-SE" sz="2800" strike="noStrike" u="none">
              <a:solidFill>
                <a:schemeClr val="dk1"/>
              </a:solidFill>
              <a:effectLst/>
              <a:uFillTx/>
              <a:latin typeface="Aptos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sv-SE" sz="24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Nivå två</a:t>
            </a:r>
            <a:endParaRPr b="0" lang="sv-SE" sz="2400" strike="noStrike" u="none">
              <a:solidFill>
                <a:schemeClr val="dk1"/>
              </a:solidFill>
              <a:effectLst/>
              <a:uFillTx/>
              <a:latin typeface="Aptos"/>
            </a:endParaRPr>
          </a:p>
          <a:p>
            <a:pPr lvl="2" marL="11430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sv-SE" sz="20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Nivå tre</a:t>
            </a:r>
            <a:endParaRPr b="0" lang="sv-SE" sz="2000" strike="noStrike" u="none">
              <a:solidFill>
                <a:schemeClr val="dk1"/>
              </a:solidFill>
              <a:effectLst/>
              <a:uFillTx/>
              <a:latin typeface="Aptos"/>
            </a:endParaRPr>
          </a:p>
          <a:p>
            <a:pPr lvl="3" marL="16002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sv-SE" sz="18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Nivå fyra</a:t>
            </a:r>
            <a:endParaRPr b="0" lang="sv-SE" sz="1800" strike="noStrike" u="none">
              <a:solidFill>
                <a:schemeClr val="dk1"/>
              </a:solidFill>
              <a:effectLst/>
              <a:uFillTx/>
              <a:latin typeface="Aptos"/>
            </a:endParaRPr>
          </a:p>
          <a:p>
            <a:pPr lvl="4" marL="20574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sv-SE" sz="18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Nivå fem</a:t>
            </a:r>
            <a:endParaRPr b="0" lang="sv-SE" sz="1800" strike="noStrike" u="none">
              <a:solidFill>
                <a:schemeClr val="dk1"/>
              </a:solidFill>
              <a:effectLst/>
              <a:uFillTx/>
              <a:latin typeface="Aptos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dt" idx="19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sv-SE" sz="1200" strike="noStrike" u="none">
                <a:solidFill>
                  <a:schemeClr val="dk1">
                    <a:tint val="82000"/>
                  </a:schemeClr>
                </a:solidFill>
                <a:effectLst/>
                <a:uFillTx/>
                <a:latin typeface="Aptos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sv-SE" sz="1200" strike="noStrike" u="none">
                <a:solidFill>
                  <a:schemeClr val="dk1">
                    <a:tint val="82000"/>
                  </a:schemeClr>
                </a:solidFill>
                <a:effectLst/>
                <a:uFillTx/>
                <a:latin typeface="Aptos"/>
              </a:rPr>
              <a:t>&lt;date/time&gt;</a:t>
            </a:r>
            <a:endParaRPr b="0" lang="en-GB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ftr" idx="20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GB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GB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GB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8" name="PlaceHolder 8"/>
          <p:cNvSpPr>
            <a:spLocks noGrp="1"/>
          </p:cNvSpPr>
          <p:nvPr>
            <p:ph type="sldNum" idx="21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sv-SE" sz="1200" strike="noStrike" u="none">
                <a:solidFill>
                  <a:schemeClr val="dk1">
                    <a:tint val="82000"/>
                  </a:schemeClr>
                </a:solidFill>
                <a:effectLst/>
                <a:uFillTx/>
                <a:latin typeface="Apto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ABA8E718-0A19-474D-B356-132E51EBFD8C}" type="slidenum">
              <a:rPr b="0" lang="sv-SE" sz="1200" strike="noStrike" u="none">
                <a:solidFill>
                  <a:schemeClr val="dk1">
                    <a:tint val="82000"/>
                  </a:schemeClr>
                </a:solidFill>
                <a:effectLst/>
                <a:uFillTx/>
                <a:latin typeface="Aptos"/>
              </a:rPr>
              <a:t>&lt;number&gt;</a:t>
            </a:fld>
            <a:endParaRPr b="0" lang="en-GB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Endast rubrik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sv-SE" sz="4400" strike="noStrike" u="none">
                <a:solidFill>
                  <a:schemeClr val="dk1"/>
                </a:solidFill>
                <a:effectLst/>
                <a:uFillTx/>
                <a:latin typeface="Aptos Display"/>
              </a:rPr>
              <a:t>Klicka här för att ändra mall för rubrikformat</a:t>
            </a:r>
            <a:endParaRPr b="0" lang="sv-SE" sz="4400" strike="noStrike" u="none">
              <a:solidFill>
                <a:schemeClr val="dk1"/>
              </a:solidFill>
              <a:effectLst/>
              <a:uFillTx/>
              <a:latin typeface="Aptos"/>
            </a:endParaRPr>
          </a:p>
        </p:txBody>
      </p:sp>
      <p:sp>
        <p:nvSpPr>
          <p:cNvPr id="40" name="PlaceHolder 2"/>
          <p:cNvSpPr>
            <a:spLocks noGrp="1"/>
          </p:cNvSpPr>
          <p:nvPr>
            <p:ph type="dt" idx="22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sv-SE" sz="1200" strike="noStrike" u="none">
                <a:solidFill>
                  <a:schemeClr val="dk1">
                    <a:tint val="82000"/>
                  </a:schemeClr>
                </a:solidFill>
                <a:effectLst/>
                <a:uFillTx/>
                <a:latin typeface="Aptos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sv-SE" sz="1200" strike="noStrike" u="none">
                <a:solidFill>
                  <a:schemeClr val="dk1">
                    <a:tint val="82000"/>
                  </a:schemeClr>
                </a:solidFill>
                <a:effectLst/>
                <a:uFillTx/>
                <a:latin typeface="Aptos"/>
              </a:rPr>
              <a:t>&lt;date/time&gt;</a:t>
            </a:r>
            <a:endParaRPr b="0" lang="en-GB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1" name="PlaceHolder 3"/>
          <p:cNvSpPr>
            <a:spLocks noGrp="1"/>
          </p:cNvSpPr>
          <p:nvPr>
            <p:ph type="ftr" idx="23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GB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GB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GB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2" name="PlaceHolder 4"/>
          <p:cNvSpPr>
            <a:spLocks noGrp="1"/>
          </p:cNvSpPr>
          <p:nvPr>
            <p:ph type="sldNum" idx="24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sv-SE" sz="1200" strike="noStrike" u="none">
                <a:solidFill>
                  <a:schemeClr val="dk1">
                    <a:tint val="82000"/>
                  </a:schemeClr>
                </a:solidFill>
                <a:effectLst/>
                <a:uFillTx/>
                <a:latin typeface="Apto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C311C955-5873-49A4-8C09-B5D6FE8BA057}" type="slidenum">
              <a:rPr b="0" lang="sv-SE" sz="1200" strike="noStrike" u="none">
                <a:solidFill>
                  <a:schemeClr val="dk1">
                    <a:tint val="82000"/>
                  </a:schemeClr>
                </a:solidFill>
                <a:effectLst/>
                <a:uFillTx/>
                <a:latin typeface="Aptos"/>
              </a:rPr>
              <a:t>&lt;number&gt;</a:t>
            </a:fld>
            <a:endParaRPr b="0" lang="en-GB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om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laceHolder 1"/>
          <p:cNvSpPr>
            <a:spLocks noGrp="1"/>
          </p:cNvSpPr>
          <p:nvPr>
            <p:ph type="dt" idx="25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sv-SE" sz="1200" strike="noStrike" u="none">
                <a:solidFill>
                  <a:schemeClr val="dk1">
                    <a:tint val="82000"/>
                  </a:schemeClr>
                </a:solidFill>
                <a:effectLst/>
                <a:uFillTx/>
                <a:latin typeface="Aptos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sv-SE" sz="1200" strike="noStrike" u="none">
                <a:solidFill>
                  <a:schemeClr val="dk1">
                    <a:tint val="82000"/>
                  </a:schemeClr>
                </a:solidFill>
                <a:effectLst/>
                <a:uFillTx/>
                <a:latin typeface="Aptos"/>
              </a:rPr>
              <a:t>&lt;date/time&gt;</a:t>
            </a:r>
            <a:endParaRPr b="0" lang="en-GB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4" name="PlaceHolder 2"/>
          <p:cNvSpPr>
            <a:spLocks noGrp="1"/>
          </p:cNvSpPr>
          <p:nvPr>
            <p:ph type="ftr" idx="26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GB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GB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GB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5" name="PlaceHolder 3"/>
          <p:cNvSpPr>
            <a:spLocks noGrp="1"/>
          </p:cNvSpPr>
          <p:nvPr>
            <p:ph type="sldNum" idx="27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sv-SE" sz="1200" strike="noStrike" u="none">
                <a:solidFill>
                  <a:schemeClr val="dk1">
                    <a:tint val="82000"/>
                  </a:schemeClr>
                </a:solidFill>
                <a:effectLst/>
                <a:uFillTx/>
                <a:latin typeface="Apto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FFBB35EE-02AF-47DE-B7D0-6AA16AEC2FC4}" type="slidenum">
              <a:rPr b="0" lang="sv-SE" sz="1200" strike="noStrike" u="none">
                <a:solidFill>
                  <a:schemeClr val="dk1">
                    <a:tint val="82000"/>
                  </a:schemeClr>
                </a:solidFill>
                <a:effectLst/>
                <a:uFillTx/>
                <a:latin typeface="Aptos"/>
              </a:rPr>
              <a:t>&lt;number&gt;</a:t>
            </a:fld>
            <a:endParaRPr b="0" lang="en-GB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slideLayout" Target="../slideLayouts/slideLayout4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slideLayout" Target="../slideLayouts/slideLayout4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slideLayout" Target="../slideLayouts/slideLayout4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slideLayout" Target="../slideLayouts/slideLayout4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4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4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4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slideLayout" Target="../slideLayouts/slideLayout4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algn="ctr" defTabSz="914400">
              <a:lnSpc>
                <a:spcPct val="90000"/>
              </a:lnSpc>
              <a:buNone/>
            </a:pPr>
            <a:r>
              <a:rPr b="0" lang="sv-SE" sz="6000" strike="noStrike" u="none">
                <a:solidFill>
                  <a:schemeClr val="dk1"/>
                </a:solidFill>
                <a:effectLst/>
                <a:uFillTx/>
                <a:latin typeface="Aptos Display"/>
              </a:rPr>
              <a:t>Miljöpåverkan</a:t>
            </a:r>
            <a:endParaRPr b="0" lang="sv-SE" sz="6000" strike="noStrike" u="none">
              <a:solidFill>
                <a:schemeClr val="dk1"/>
              </a:solidFill>
              <a:effectLst/>
              <a:uFillTx/>
              <a:latin typeface="Aptos"/>
            </a:endParaRPr>
          </a:p>
        </p:txBody>
      </p:sp>
      <p:sp>
        <p:nvSpPr>
          <p:cNvPr id="59" name="PlaceHolder 2"/>
          <p:cNvSpPr>
            <a:spLocks noGrp="1"/>
          </p:cNvSpPr>
          <p:nvPr>
            <p:ph type="subTitle"/>
          </p:nvPr>
        </p:nvSpPr>
        <p:spPr>
          <a:xfrm>
            <a:off x="1523880" y="3602160"/>
            <a:ext cx="9143640" cy="1655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algn="ctr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sv-SE" sz="24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Vad innebär en kärnkraftsetablering vid Valdemarsviken för miljön?</a:t>
            </a:r>
            <a:endParaRPr b="0" lang="en-GB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algn="ctr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sv-SE" sz="24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John Askling Drotz</a:t>
            </a:r>
            <a:endParaRPr b="0" lang="en-GB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5" name="Rectangle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88520" cy="68576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trike="noStrike" u="none">
              <a:solidFill>
                <a:schemeClr val="lt1"/>
              </a:solidFill>
              <a:effectLst/>
              <a:uFillTx/>
              <a:latin typeface="Aptos"/>
            </a:endParaRPr>
          </a:p>
        </p:txBody>
      </p:sp>
      <p:sp>
        <p:nvSpPr>
          <p:cNvPr id="106" name="PlaceHolder 1"/>
          <p:cNvSpPr>
            <a:spLocks noGrp="1"/>
          </p:cNvSpPr>
          <p:nvPr>
            <p:ph type="title"/>
          </p:nvPr>
        </p:nvSpPr>
        <p:spPr>
          <a:xfrm>
            <a:off x="640080" y="325440"/>
            <a:ext cx="4368240" cy="1956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rm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en-US" sz="5400" strike="noStrike" u="none">
                <a:solidFill>
                  <a:schemeClr val="dk1"/>
                </a:solidFill>
                <a:effectLst/>
                <a:uFillTx/>
                <a:latin typeface="Aptos Display"/>
              </a:rPr>
              <a:t>Natura 2000</a:t>
            </a:r>
            <a:endParaRPr b="0" lang="sv-SE" sz="5400" strike="noStrike" u="none">
              <a:solidFill>
                <a:schemeClr val="dk1"/>
              </a:solidFill>
              <a:effectLst/>
              <a:uFillTx/>
              <a:latin typeface="Aptos"/>
            </a:endParaRPr>
          </a:p>
        </p:txBody>
      </p:sp>
      <p:sp>
        <p:nvSpPr>
          <p:cNvPr id="107" name="sketchy lin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40080" y="2586960"/>
            <a:ext cx="3474360" cy="18000"/>
          </a:xfrm>
          <a:custGeom>
            <a:avLst/>
            <a:gdLst>
              <a:gd name="textAreaLeft" fmla="*/ 0 w 3474360"/>
              <a:gd name="textAreaRight" fmla="*/ 3474720 w 3474360"/>
              <a:gd name="textAreaTop" fmla="*/ 0 h 18000"/>
              <a:gd name="textAreaBottom" fmla="*/ 18360 h 18000"/>
            </a:gdLst>
            <a:ahLst/>
            <a:rect l="textAreaLeft" t="textAreaTop" r="textAreaRight" b="textAreaBottom"/>
            <a:pathLst>
              <a:path fill="none" w="3474720" h="18288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stroke="0" w="3474720" h="18288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cap="rnd" w="44450">
            <a:solidFill>
              <a:srgbClr val="e9713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-26640" bIns="-2664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trike="noStrike" u="none">
              <a:solidFill>
                <a:schemeClr val="lt1"/>
              </a:solidFill>
              <a:effectLst/>
              <a:uFillTx/>
              <a:latin typeface="Aptos"/>
            </a:endParaRPr>
          </a:p>
        </p:txBody>
      </p:sp>
      <p:sp>
        <p:nvSpPr>
          <p:cNvPr id="108" name="Platshållare för innehåll 2"/>
          <p:cNvSpPr/>
          <p:nvPr/>
        </p:nvSpPr>
        <p:spPr>
          <a:xfrm>
            <a:off x="640080" y="2872800"/>
            <a:ext cx="4243320" cy="3320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norm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2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Skyddade områden inom EU</a:t>
            </a:r>
            <a:endParaRPr b="0" lang="en-GB" sz="2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2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Art- och habitatdirektivet samt fågeldirektivet</a:t>
            </a:r>
            <a:endParaRPr b="0" lang="en-GB" sz="2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2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Stränga krav vad gäller påverkan, även indirekt påverkan</a:t>
            </a:r>
            <a:endParaRPr b="0" lang="en-GB" sz="2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2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Kylvatten</a:t>
            </a:r>
            <a:endParaRPr b="0" lang="en-GB" sz="2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90000"/>
              </a:lnSpc>
              <a:spcBef>
                <a:spcPts val="1001"/>
              </a:spcBef>
            </a:pPr>
            <a:endParaRPr b="0" lang="en-GB" sz="2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90000"/>
              </a:lnSpc>
              <a:spcBef>
                <a:spcPts val="1001"/>
              </a:spcBef>
            </a:pPr>
            <a:endParaRPr b="0" lang="en-GB" sz="2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09" name="Platshållare för innehåll 5" descr="En bild som visar karta, text, kartbok&#10;&#10;AI-genererat innehåll kan vara felaktigt."/>
          <p:cNvPicPr/>
          <p:nvPr/>
        </p:nvPicPr>
        <p:blipFill>
          <a:blip r:embed="rId1"/>
          <a:srcRect l="9953" t="0" r="8047" b="-3"/>
          <a:stretch/>
        </p:blipFill>
        <p:spPr>
          <a:xfrm>
            <a:off x="5311800" y="0"/>
            <a:ext cx="6878520" cy="685764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0" name="Rectangle 2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88520" cy="68576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trike="noStrike" u="none">
              <a:solidFill>
                <a:schemeClr val="lt1"/>
              </a:solidFill>
              <a:effectLst/>
              <a:uFillTx/>
              <a:latin typeface="Aptos"/>
            </a:endParaRPr>
          </a:p>
        </p:txBody>
      </p:sp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640080" y="325440"/>
            <a:ext cx="4368240" cy="1956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rm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en-US" sz="5400" strike="noStrike" u="none">
                <a:solidFill>
                  <a:schemeClr val="dk1"/>
                </a:solidFill>
                <a:effectLst/>
                <a:uFillTx/>
                <a:latin typeface="Aptos Display"/>
              </a:rPr>
              <a:t>Skyddad natur</a:t>
            </a:r>
            <a:endParaRPr b="0" lang="sv-SE" sz="5400" strike="noStrike" u="none">
              <a:solidFill>
                <a:schemeClr val="dk1"/>
              </a:solidFill>
              <a:effectLst/>
              <a:uFillTx/>
              <a:latin typeface="Aptos"/>
            </a:endParaRPr>
          </a:p>
        </p:txBody>
      </p:sp>
      <p:sp>
        <p:nvSpPr>
          <p:cNvPr id="112" name="sketchy lin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40080" y="2586960"/>
            <a:ext cx="3474360" cy="18000"/>
          </a:xfrm>
          <a:custGeom>
            <a:avLst/>
            <a:gdLst>
              <a:gd name="textAreaLeft" fmla="*/ 0 w 3474360"/>
              <a:gd name="textAreaRight" fmla="*/ 3474720 w 3474360"/>
              <a:gd name="textAreaTop" fmla="*/ 0 h 18000"/>
              <a:gd name="textAreaBottom" fmla="*/ 18360 h 18000"/>
            </a:gdLst>
            <a:ahLst/>
            <a:rect l="textAreaLeft" t="textAreaTop" r="textAreaRight" b="textAreaBottom"/>
            <a:pathLst>
              <a:path fill="none" w="3474720" h="18288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stroke="0" w="3474720" h="18288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cap="rnd" w="44450">
            <a:solidFill>
              <a:srgbClr val="e9713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-26640" bIns="-2664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trike="noStrike" u="none">
              <a:solidFill>
                <a:schemeClr val="lt1"/>
              </a:solidFill>
              <a:effectLst/>
              <a:uFillTx/>
              <a:latin typeface="Aptos"/>
            </a:endParaRPr>
          </a:p>
        </p:txBody>
      </p:sp>
      <p:sp>
        <p:nvSpPr>
          <p:cNvPr id="113" name="Platshållare för innehåll 2"/>
          <p:cNvSpPr/>
          <p:nvPr/>
        </p:nvSpPr>
        <p:spPr>
          <a:xfrm>
            <a:off x="640080" y="2872800"/>
            <a:ext cx="4574160" cy="3320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norm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2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Naturreservat</a:t>
            </a:r>
            <a:endParaRPr b="0" lang="en-GB" sz="2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2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Nyckelbiotoper (skog)</a:t>
            </a:r>
            <a:endParaRPr b="0" lang="en-GB" sz="2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2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Generella nyckelbiotoper i jordbrukslandskap (diken, stenmurar, odlingsrösen, småvatten)</a:t>
            </a:r>
            <a:endParaRPr b="0" lang="en-GB" sz="2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2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Naturvårdsavtal</a:t>
            </a:r>
            <a:endParaRPr b="0" lang="en-GB" sz="2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90000"/>
              </a:lnSpc>
              <a:spcBef>
                <a:spcPts val="1001"/>
              </a:spcBef>
            </a:pPr>
            <a:endParaRPr b="0" lang="en-GB" sz="2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90000"/>
              </a:lnSpc>
              <a:spcBef>
                <a:spcPts val="1001"/>
              </a:spcBef>
            </a:pPr>
            <a:endParaRPr b="0" lang="en-GB" sz="2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90000"/>
              </a:lnSpc>
              <a:spcBef>
                <a:spcPts val="1001"/>
              </a:spcBef>
            </a:pPr>
            <a:endParaRPr b="0" lang="en-GB" sz="2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14" name="Platshållare för innehåll 6" descr="En bild som visar karta, text, kartbok&#10;&#10;AI-genererat innehåll kan vara felaktigt."/>
          <p:cNvPicPr/>
          <p:nvPr/>
        </p:nvPicPr>
        <p:blipFill>
          <a:blip r:embed="rId1"/>
          <a:srcRect l="8772" t="0" r="9228" b="-3"/>
          <a:stretch/>
        </p:blipFill>
        <p:spPr>
          <a:xfrm>
            <a:off x="5311800" y="0"/>
            <a:ext cx="6878520" cy="685764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5" name="Rectangle 3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88520" cy="68576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trike="noStrike" u="none">
              <a:solidFill>
                <a:schemeClr val="lt1"/>
              </a:solidFill>
              <a:effectLst/>
              <a:uFillTx/>
              <a:latin typeface="Aptos"/>
            </a:endParaRPr>
          </a:p>
        </p:txBody>
      </p:sp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640080" y="325440"/>
            <a:ext cx="4368240" cy="1956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rm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en-US" sz="5400" strike="noStrike" u="none">
                <a:solidFill>
                  <a:schemeClr val="dk1"/>
                </a:solidFill>
                <a:effectLst/>
                <a:uFillTx/>
                <a:latin typeface="Aptos Display"/>
              </a:rPr>
              <a:t>Värdefull natur</a:t>
            </a:r>
            <a:endParaRPr b="0" lang="sv-SE" sz="5400" strike="noStrike" u="none">
              <a:solidFill>
                <a:schemeClr val="dk1"/>
              </a:solidFill>
              <a:effectLst/>
              <a:uFillTx/>
              <a:latin typeface="Aptos"/>
            </a:endParaRPr>
          </a:p>
        </p:txBody>
      </p:sp>
      <p:sp>
        <p:nvSpPr>
          <p:cNvPr id="117" name="sketchy lin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40080" y="2586960"/>
            <a:ext cx="3474360" cy="18000"/>
          </a:xfrm>
          <a:custGeom>
            <a:avLst/>
            <a:gdLst>
              <a:gd name="textAreaLeft" fmla="*/ 0 w 3474360"/>
              <a:gd name="textAreaRight" fmla="*/ 3474720 w 3474360"/>
              <a:gd name="textAreaTop" fmla="*/ 0 h 18000"/>
              <a:gd name="textAreaBottom" fmla="*/ 18360 h 18000"/>
            </a:gdLst>
            <a:ahLst/>
            <a:rect l="textAreaLeft" t="textAreaTop" r="textAreaRight" b="textAreaBottom"/>
            <a:pathLst>
              <a:path fill="none" w="3474720" h="18288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stroke="0" w="3474720" h="18288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cap="rnd" w="44450">
            <a:solidFill>
              <a:srgbClr val="e9713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-26640" bIns="-2664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trike="noStrike" u="none">
              <a:solidFill>
                <a:schemeClr val="lt1"/>
              </a:solidFill>
              <a:effectLst/>
              <a:uFillTx/>
              <a:latin typeface="Aptos"/>
            </a:endParaRPr>
          </a:p>
        </p:txBody>
      </p:sp>
      <p:sp>
        <p:nvSpPr>
          <p:cNvPr id="118" name="Platshållare för innehåll 2"/>
          <p:cNvSpPr/>
          <p:nvPr/>
        </p:nvSpPr>
        <p:spPr>
          <a:xfrm>
            <a:off x="640080" y="2872800"/>
            <a:ext cx="4243320" cy="3320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norm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2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Skogsmiljöer</a:t>
            </a:r>
            <a:endParaRPr b="0" lang="en-GB" sz="2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2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Ängs- och betesmarker</a:t>
            </a:r>
            <a:endParaRPr b="0" lang="en-GB" sz="2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90000"/>
              </a:lnSpc>
              <a:spcBef>
                <a:spcPts val="1001"/>
              </a:spcBef>
            </a:pPr>
            <a:endParaRPr b="0" lang="en-GB" sz="2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90000"/>
              </a:lnSpc>
              <a:spcBef>
                <a:spcPts val="1001"/>
              </a:spcBef>
            </a:pPr>
            <a:endParaRPr b="0" lang="en-GB" sz="2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90000"/>
              </a:lnSpc>
              <a:spcBef>
                <a:spcPts val="1001"/>
              </a:spcBef>
            </a:pPr>
            <a:endParaRPr b="0" lang="en-GB" sz="2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19" name="Platshållare för innehåll 5" descr="En bild som visar karta, text, kartbok&#10;&#10;AI-genererat innehåll kan vara felaktigt."/>
          <p:cNvPicPr/>
          <p:nvPr/>
        </p:nvPicPr>
        <p:blipFill>
          <a:blip r:embed="rId1"/>
          <a:srcRect l="2912" t="0" r="15091" b="-3"/>
          <a:stretch/>
        </p:blipFill>
        <p:spPr>
          <a:xfrm>
            <a:off x="5311800" y="0"/>
            <a:ext cx="6878520" cy="685764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0" name="Rectangle 4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88520" cy="68576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trike="noStrike" u="none">
              <a:solidFill>
                <a:schemeClr val="lt1"/>
              </a:solidFill>
              <a:effectLst/>
              <a:uFillTx/>
              <a:latin typeface="Aptos"/>
            </a:endParaRPr>
          </a:p>
        </p:txBody>
      </p:sp>
      <p:sp>
        <p:nvSpPr>
          <p:cNvPr id="121" name="PlaceHolder 1"/>
          <p:cNvSpPr>
            <a:spLocks noGrp="1"/>
          </p:cNvSpPr>
          <p:nvPr>
            <p:ph type="title"/>
          </p:nvPr>
        </p:nvSpPr>
        <p:spPr>
          <a:xfrm>
            <a:off x="640080" y="325440"/>
            <a:ext cx="4368240" cy="1956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rm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en-US" sz="5400" strike="noStrike" u="none">
                <a:solidFill>
                  <a:schemeClr val="dk1"/>
                </a:solidFill>
                <a:effectLst/>
                <a:uFillTx/>
                <a:latin typeface="Aptos Display"/>
              </a:rPr>
              <a:t>Värdefull natur</a:t>
            </a:r>
            <a:endParaRPr b="0" lang="sv-SE" sz="5400" strike="noStrike" u="none">
              <a:solidFill>
                <a:schemeClr val="dk1"/>
              </a:solidFill>
              <a:effectLst/>
              <a:uFillTx/>
              <a:latin typeface="Aptos"/>
            </a:endParaRPr>
          </a:p>
        </p:txBody>
      </p:sp>
      <p:sp>
        <p:nvSpPr>
          <p:cNvPr id="122" name="sketchy lin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40080" y="2586960"/>
            <a:ext cx="3474360" cy="18000"/>
          </a:xfrm>
          <a:custGeom>
            <a:avLst/>
            <a:gdLst>
              <a:gd name="textAreaLeft" fmla="*/ 0 w 3474360"/>
              <a:gd name="textAreaRight" fmla="*/ 3474720 w 3474360"/>
              <a:gd name="textAreaTop" fmla="*/ 0 h 18000"/>
              <a:gd name="textAreaBottom" fmla="*/ 18360 h 18000"/>
            </a:gdLst>
            <a:ahLst/>
            <a:rect l="textAreaLeft" t="textAreaTop" r="textAreaRight" b="textAreaBottom"/>
            <a:pathLst>
              <a:path fill="none" w="3474720" h="18288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stroke="0" w="3474720" h="18288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cap="rnd" w="44450">
            <a:solidFill>
              <a:srgbClr val="e9713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-26640" bIns="-2664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trike="noStrike" u="none">
              <a:solidFill>
                <a:schemeClr val="lt1"/>
              </a:solidFill>
              <a:effectLst/>
              <a:uFillTx/>
              <a:latin typeface="Aptos"/>
            </a:endParaRPr>
          </a:p>
        </p:txBody>
      </p:sp>
      <p:sp>
        <p:nvSpPr>
          <p:cNvPr id="123" name="Platshållare för innehåll 2"/>
          <p:cNvSpPr/>
          <p:nvPr/>
        </p:nvSpPr>
        <p:spPr>
          <a:xfrm>
            <a:off x="640080" y="2872800"/>
            <a:ext cx="4243320" cy="3320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norm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Naturvårdsprogram</a:t>
            </a:r>
            <a:endParaRPr b="0" lang="en-GB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Ängs- och betesmarker</a:t>
            </a:r>
            <a:endParaRPr b="0" lang="en-GB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Nyckelbiotoper, naturvärden I skog, biotopskydd</a:t>
            </a:r>
            <a:endParaRPr b="0" lang="en-GB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Blåstång och höga kärlväxter I vatten</a:t>
            </a:r>
            <a:endParaRPr b="0" lang="en-GB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Grön infrastruktur för gräsmarker och tall</a:t>
            </a:r>
            <a:endParaRPr b="0" lang="en-GB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Värdefulla träd</a:t>
            </a:r>
            <a:endParaRPr b="0" lang="en-GB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90000"/>
              </a:lnSpc>
              <a:spcBef>
                <a:spcPts val="1001"/>
              </a:spcBef>
            </a:pPr>
            <a:endParaRPr b="0" lang="en-GB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90000"/>
              </a:lnSpc>
              <a:spcBef>
                <a:spcPts val="1001"/>
              </a:spcBef>
            </a:pPr>
            <a:endParaRPr b="0" lang="en-GB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90000"/>
              </a:lnSpc>
              <a:spcBef>
                <a:spcPts val="1001"/>
              </a:spcBef>
            </a:pPr>
            <a:endParaRPr b="0" lang="en-GB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24" name="Bildobjekt 6" descr="En bild som visar Barnkonst, rita, rosa, tecknad serie&#10;&#10;AI-genererat innehåll kan vara felaktigt."/>
          <p:cNvSpPr/>
          <p:nvPr/>
        </p:nvSpPr>
        <p:spPr>
          <a:xfrm>
            <a:off x="5311800" y="0"/>
            <a:ext cx="6878520" cy="6857640"/>
          </a:xfrm>
          <a:custGeom>
            <a:avLst/>
            <a:gdLst>
              <a:gd name="textAreaLeft" fmla="*/ 0 w 6878520"/>
              <a:gd name="textAreaRight" fmla="*/ 6878880 w 6878520"/>
              <a:gd name="textAreaTop" fmla="*/ 0 h 6857640"/>
              <a:gd name="textAreaBottom" fmla="*/ 6858000 h 6857640"/>
            </a:gdLst>
            <a:ahLst/>
            <a:rect l="textAreaLeft" t="textAreaTop" r="textAreaRight" b="textAreaBottom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GB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sv-SE" sz="4400" strike="noStrike" u="none">
                <a:solidFill>
                  <a:schemeClr val="dk1"/>
                </a:solidFill>
                <a:effectLst/>
                <a:uFillTx/>
                <a:latin typeface="Aptos Display"/>
              </a:rPr>
              <a:t>Arter</a:t>
            </a:r>
            <a:endParaRPr b="0" lang="sv-SE" sz="4400" strike="noStrike" u="none">
              <a:solidFill>
                <a:schemeClr val="dk1"/>
              </a:solidFill>
              <a:effectLst/>
              <a:uFillTx/>
              <a:latin typeface="Aptos"/>
            </a:endParaRPr>
          </a:p>
        </p:txBody>
      </p:sp>
      <p:sp>
        <p:nvSpPr>
          <p:cNvPr id="126" name="PlaceHolder 2"/>
          <p:cNvSpPr>
            <a:spLocks noGrp="1"/>
          </p:cNvSpPr>
          <p:nvPr>
            <p:ph/>
          </p:nvPr>
        </p:nvSpPr>
        <p:spPr>
          <a:xfrm>
            <a:off x="838080" y="1531080"/>
            <a:ext cx="10515240" cy="4961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 lnSpcReduction="9999"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Artskyddsförordningen hanterar fridlysta arter</a:t>
            </a:r>
            <a:endParaRPr b="0" lang="sv-SE" sz="2800" strike="noStrike" u="none">
              <a:solidFill>
                <a:schemeClr val="dk1"/>
              </a:solidFill>
              <a:effectLst/>
              <a:uFillTx/>
              <a:latin typeface="Aptos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Vissa arter har starkt skydd på EU-nivå, t ex åkergroda,större vattensalamander, fladdermöss, hasselsnok, apollofjäril, läderbagge</a:t>
            </a:r>
            <a:endParaRPr b="0" lang="sv-SE" sz="2800" strike="noStrike" u="none">
              <a:solidFill>
                <a:schemeClr val="dk1"/>
              </a:solidFill>
              <a:effectLst/>
              <a:uFillTx/>
              <a:latin typeface="Aptos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Många fåglar, även ganska vanliga är särskilt skyddade, t ex björktrast, trädlärka, tjäder, kråka (ny rödlista kommer dock snart)</a:t>
            </a:r>
            <a:endParaRPr b="0" lang="sv-SE" sz="2800" strike="noStrike" u="none">
              <a:solidFill>
                <a:schemeClr val="dk1"/>
              </a:solidFill>
              <a:effectLst/>
              <a:uFillTx/>
              <a:latin typeface="Aptos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Tips om artfynd och värdefull natur</a:t>
            </a:r>
            <a:endParaRPr b="0" lang="sv-SE" sz="2800" strike="noStrike" u="none">
              <a:solidFill>
                <a:schemeClr val="dk1"/>
              </a:solidFill>
              <a:effectLst/>
              <a:uFillTx/>
              <a:latin typeface="Aptos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Lägg in artfynd på Artportalen.se</a:t>
            </a:r>
            <a:endParaRPr b="0" lang="sv-SE" sz="2800" strike="noStrike" u="none">
              <a:solidFill>
                <a:schemeClr val="dk1"/>
              </a:solidFill>
              <a:effectLst/>
              <a:uFillTx/>
              <a:latin typeface="Aptos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Upprop om inventeringar</a:t>
            </a:r>
            <a:endParaRPr b="0" lang="sv-SE" sz="2800" strike="noStrike" u="none">
              <a:solidFill>
                <a:schemeClr val="dk1"/>
              </a:solidFill>
              <a:effectLst/>
              <a:uFillTx/>
              <a:latin typeface="Aptos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Närmast är grodlek och fåglar</a:t>
            </a:r>
            <a:endParaRPr b="0" lang="sv-SE" sz="2400" strike="noStrike" u="none">
              <a:solidFill>
                <a:schemeClr val="dk1"/>
              </a:solidFill>
              <a:effectLst/>
              <a:uFillTx/>
              <a:latin typeface="Aptos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I sommar växter och insekter</a:t>
            </a:r>
            <a:endParaRPr b="0" lang="sv-SE" sz="2400" strike="noStrike" u="none">
              <a:solidFill>
                <a:schemeClr val="dk1"/>
              </a:solidFill>
              <a:effectLst/>
              <a:uFillTx/>
              <a:latin typeface="Aptos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</a:pPr>
            <a:endParaRPr b="0" lang="sv-SE" sz="2800" strike="noStrike" u="none">
              <a:solidFill>
                <a:schemeClr val="dk1"/>
              </a:solidFill>
              <a:effectLst/>
              <a:uFillTx/>
              <a:latin typeface="Aptos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sv-SE" sz="4400" strike="noStrike" u="none">
                <a:solidFill>
                  <a:schemeClr val="dk1"/>
                </a:solidFill>
                <a:effectLst/>
                <a:uFillTx/>
                <a:latin typeface="Aptos Display"/>
              </a:rPr>
              <a:t>Miljökonsekvensbeskrivning – MKB</a:t>
            </a:r>
            <a:endParaRPr b="0" lang="sv-SE" sz="4400" strike="noStrike" u="none">
              <a:solidFill>
                <a:schemeClr val="dk1"/>
              </a:solidFill>
              <a:effectLst/>
              <a:uFillTx/>
              <a:latin typeface="Aptos"/>
            </a:endParaRPr>
          </a:p>
        </p:txBody>
      </p:sp>
      <p:sp>
        <p:nvSpPr>
          <p:cNvPr id="61" name="PlaceHolder 2"/>
          <p:cNvSpPr>
            <a:spLocks noGrp="1"/>
          </p:cNvSpPr>
          <p:nvPr>
            <p:ph/>
          </p:nvPr>
        </p:nvSpPr>
        <p:spPr>
          <a:xfrm>
            <a:off x="838080" y="1531080"/>
            <a:ext cx="10515240" cy="4961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 fontScale="92500" lnSpcReduction="9999"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sv-SE" sz="28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Miljökonsekvenser redovisas i en MKB:</a:t>
            </a:r>
            <a:endParaRPr b="0" lang="sv-SE" sz="2800" strike="noStrike" u="none">
              <a:solidFill>
                <a:schemeClr val="dk1"/>
              </a:solidFill>
              <a:effectLst/>
              <a:uFillTx/>
              <a:latin typeface="Aptos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1" i="1" lang="sv-SE" sz="24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Specifik miljöbedömning</a:t>
            </a:r>
            <a:r>
              <a:rPr b="0" lang="sv-SE" sz="24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 för tillståndsansökan (projektets ansökan)</a:t>
            </a:r>
            <a:endParaRPr b="0" lang="sv-SE" sz="2400" strike="noStrike" u="none">
              <a:solidFill>
                <a:schemeClr val="dk1"/>
              </a:solidFill>
              <a:effectLst/>
              <a:uFillTx/>
              <a:latin typeface="Aptos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1" i="1" lang="sv-SE" sz="24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Strategisk miljöbedömning</a:t>
            </a:r>
            <a:r>
              <a:rPr b="0" lang="sv-SE" sz="24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 för detaljplan (markanvändningen)</a:t>
            </a:r>
            <a:endParaRPr b="0" lang="sv-SE" sz="2400" strike="noStrike" u="none">
              <a:solidFill>
                <a:schemeClr val="dk1"/>
              </a:solidFill>
              <a:effectLst/>
              <a:uFillTx/>
              <a:latin typeface="Aptos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sv-SE" sz="28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En MKB ska:</a:t>
            </a:r>
            <a:endParaRPr b="0" lang="sv-SE" sz="2800" strike="noStrike" u="none">
              <a:solidFill>
                <a:schemeClr val="dk1"/>
              </a:solidFill>
              <a:effectLst/>
              <a:uFillTx/>
              <a:latin typeface="Aptos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sv-SE" sz="24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identifiera </a:t>
            </a:r>
            <a:r>
              <a:rPr b="1" i="1" lang="sv-SE" sz="24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miljöaspekter</a:t>
            </a:r>
            <a:r>
              <a:rPr b="0" i="1" lang="sv-SE" sz="24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, t.ex. buller, naturmiljö, friluftsliv</a:t>
            </a:r>
            <a:endParaRPr b="0" lang="sv-SE" sz="2400" strike="noStrike" u="none">
              <a:solidFill>
                <a:schemeClr val="dk1"/>
              </a:solidFill>
              <a:effectLst/>
              <a:uFillTx/>
              <a:latin typeface="Aptos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sv-SE" sz="24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beskriva </a:t>
            </a:r>
            <a:r>
              <a:rPr b="1" i="1" lang="sv-SE" sz="24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Påverkan – Effekter – Konsekvenser</a:t>
            </a:r>
            <a:endParaRPr b="0" lang="sv-SE" sz="2400" strike="noStrike" u="none">
              <a:solidFill>
                <a:schemeClr val="dk1"/>
              </a:solidFill>
              <a:effectLst/>
              <a:uFillTx/>
              <a:latin typeface="Aptos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sv-SE" sz="24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redovisa</a:t>
            </a:r>
            <a:r>
              <a:rPr b="0" i="1" lang="sv-SE" sz="24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 </a:t>
            </a:r>
            <a:r>
              <a:rPr b="1" i="1" lang="sv-SE" sz="24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alternativ</a:t>
            </a:r>
            <a:r>
              <a:rPr b="0" i="1" lang="sv-SE" sz="24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 lokalisering och utformning </a:t>
            </a:r>
            <a:r>
              <a:rPr b="0" lang="sv-SE" sz="24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och motivera valet</a:t>
            </a:r>
            <a:endParaRPr b="0" lang="sv-SE" sz="2400" strike="noStrike" u="none">
              <a:solidFill>
                <a:schemeClr val="dk1"/>
              </a:solidFill>
              <a:effectLst/>
              <a:uFillTx/>
              <a:latin typeface="Aptos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sv-SE" sz="24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jämföra med </a:t>
            </a:r>
            <a:r>
              <a:rPr b="1" i="1" lang="sv-SE" sz="24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nollalternativet</a:t>
            </a:r>
            <a:r>
              <a:rPr b="0" lang="sv-SE" sz="24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, dvs om ingen exploatering sker</a:t>
            </a:r>
            <a:endParaRPr b="0" lang="sv-SE" sz="2400" strike="noStrike" u="none">
              <a:solidFill>
                <a:schemeClr val="dk1"/>
              </a:solidFill>
              <a:effectLst/>
              <a:uFillTx/>
              <a:latin typeface="Aptos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sv-SE" sz="24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ta hänsyn till </a:t>
            </a:r>
            <a:r>
              <a:rPr b="1" i="1" lang="sv-SE" sz="24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tidsaspekter</a:t>
            </a:r>
            <a:r>
              <a:rPr b="0" lang="sv-SE" sz="24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 (kort-lång tid/tillfällig-permanent)</a:t>
            </a:r>
            <a:endParaRPr b="0" lang="sv-SE" sz="2400" strike="noStrike" u="none">
              <a:solidFill>
                <a:schemeClr val="dk1"/>
              </a:solidFill>
              <a:effectLst/>
              <a:uFillTx/>
              <a:latin typeface="Aptos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sv-SE" sz="24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ta hänsyn till </a:t>
            </a:r>
            <a:r>
              <a:rPr b="1" i="1" lang="sv-SE" sz="24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följdeffekter</a:t>
            </a:r>
            <a:r>
              <a:rPr b="0" lang="sv-SE" sz="24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 och </a:t>
            </a:r>
            <a:r>
              <a:rPr b="1" i="1" lang="sv-SE" sz="24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kumulativ</a:t>
            </a:r>
            <a:r>
              <a:rPr b="0" lang="sv-SE" sz="24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 påverkan</a:t>
            </a:r>
            <a:endParaRPr b="0" lang="sv-SE" sz="2400" strike="noStrike" u="none">
              <a:solidFill>
                <a:schemeClr val="dk1"/>
              </a:solidFill>
              <a:effectLst/>
              <a:uFillTx/>
              <a:latin typeface="Aptos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sv-SE" sz="24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redovisa </a:t>
            </a:r>
            <a:r>
              <a:rPr b="1" i="1" lang="sv-SE" sz="24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åtgärder</a:t>
            </a:r>
            <a:r>
              <a:rPr b="0" lang="sv-SE" sz="24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 för att minska miljöpåverkan</a:t>
            </a:r>
            <a:endParaRPr b="0" lang="sv-SE" sz="2400" strike="noStrike" u="none">
              <a:solidFill>
                <a:schemeClr val="dk1"/>
              </a:solidFill>
              <a:effectLst/>
              <a:uFillTx/>
              <a:latin typeface="Aptos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sv-SE" sz="24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redovisa hur </a:t>
            </a:r>
            <a:r>
              <a:rPr b="1" i="1" lang="sv-SE" sz="24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uppföljning</a:t>
            </a:r>
            <a:r>
              <a:rPr b="0" lang="sv-SE" sz="24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 och </a:t>
            </a:r>
            <a:r>
              <a:rPr b="1" i="1" lang="sv-SE" sz="24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kontroll</a:t>
            </a:r>
            <a:r>
              <a:rPr b="0" lang="sv-SE" sz="24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 ska gå till</a:t>
            </a:r>
            <a:endParaRPr b="0" lang="sv-SE" sz="2400" strike="noStrike" u="none">
              <a:solidFill>
                <a:schemeClr val="dk1"/>
              </a:solidFill>
              <a:effectLst/>
              <a:uFillTx/>
              <a:latin typeface="Aptos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sv-SE" sz="24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vara </a:t>
            </a:r>
            <a:r>
              <a:rPr b="1" lang="sv-SE" sz="24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transparent</a:t>
            </a:r>
            <a:r>
              <a:rPr b="0" lang="sv-SE" sz="24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 vad gäller metoder, bedömningar och gjorda val</a:t>
            </a:r>
            <a:endParaRPr b="0" lang="sv-SE" sz="2400" strike="noStrike" u="none">
              <a:solidFill>
                <a:schemeClr val="dk1"/>
              </a:solidFill>
              <a:effectLst/>
              <a:uFillTx/>
              <a:latin typeface="Aptos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</a:pPr>
            <a:endParaRPr b="0" lang="sv-SE" sz="2800" strike="noStrike" u="none">
              <a:solidFill>
                <a:schemeClr val="dk1"/>
              </a:solidFill>
              <a:effectLst/>
              <a:uFillTx/>
              <a:latin typeface="Aptos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latshållare för innehåll 4" descr="En bild som visar text, skärmbild, Teckensnitt, design&#10;&#10;AI-genererat innehåll kan vara felaktigt."/>
          <p:cNvPicPr/>
          <p:nvPr/>
        </p:nvPicPr>
        <p:blipFill>
          <a:blip r:embed="rId1"/>
          <a:stretch/>
        </p:blipFill>
        <p:spPr>
          <a:xfrm>
            <a:off x="2434320" y="365040"/>
            <a:ext cx="8163000" cy="64011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4263480" y="805680"/>
            <a:ext cx="1204200" cy="5904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sv-SE" sz="2000" strike="noStrike" u="none">
                <a:solidFill>
                  <a:srgbClr val="ff0000"/>
                </a:solidFill>
                <a:effectLst/>
                <a:uFillTx/>
                <a:latin typeface="Aptos Display"/>
              </a:rPr>
              <a:t>Bevaka</a:t>
            </a:r>
            <a:endParaRPr b="0" lang="sv-SE" sz="2000" strike="noStrike" u="none">
              <a:solidFill>
                <a:schemeClr val="dk1"/>
              </a:solidFill>
              <a:effectLst/>
              <a:uFillTx/>
              <a:latin typeface="Aptos"/>
            </a:endParaRPr>
          </a:p>
        </p:txBody>
      </p:sp>
      <p:sp>
        <p:nvSpPr>
          <p:cNvPr id="64" name="Ellips 5"/>
          <p:cNvSpPr/>
          <p:nvPr/>
        </p:nvSpPr>
        <p:spPr>
          <a:xfrm>
            <a:off x="8251560" y="2923200"/>
            <a:ext cx="1284840" cy="128484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sv-SE" sz="1800" strike="noStrike" u="none">
              <a:solidFill>
                <a:schemeClr val="lt1"/>
              </a:solidFill>
              <a:effectLst/>
              <a:uFillTx/>
              <a:latin typeface="Aptos"/>
            </a:endParaRPr>
          </a:p>
        </p:txBody>
      </p:sp>
      <p:sp>
        <p:nvSpPr>
          <p:cNvPr id="65" name="Ellips 8"/>
          <p:cNvSpPr/>
          <p:nvPr/>
        </p:nvSpPr>
        <p:spPr>
          <a:xfrm>
            <a:off x="5879880" y="850680"/>
            <a:ext cx="1530720" cy="668160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sv-SE" sz="1800" strike="noStrike" u="none">
              <a:solidFill>
                <a:schemeClr val="lt1"/>
              </a:solidFill>
              <a:effectLst/>
              <a:uFillTx/>
              <a:latin typeface="Aptos"/>
            </a:endParaRPr>
          </a:p>
        </p:txBody>
      </p:sp>
      <p:sp>
        <p:nvSpPr>
          <p:cNvPr id="66" name="Ellips 9"/>
          <p:cNvSpPr/>
          <p:nvPr/>
        </p:nvSpPr>
        <p:spPr>
          <a:xfrm>
            <a:off x="4182840" y="5404320"/>
            <a:ext cx="1284840" cy="128484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sv-SE" sz="1800" strike="noStrike" u="none">
              <a:solidFill>
                <a:schemeClr val="lt1"/>
              </a:solidFill>
              <a:effectLst/>
              <a:uFillTx/>
              <a:latin typeface="Aptos"/>
            </a:endParaRPr>
          </a:p>
        </p:txBody>
      </p:sp>
      <p:sp>
        <p:nvSpPr>
          <p:cNvPr id="67" name="Ellips 10"/>
          <p:cNvSpPr/>
          <p:nvPr/>
        </p:nvSpPr>
        <p:spPr>
          <a:xfrm>
            <a:off x="2434320" y="4408560"/>
            <a:ext cx="1829160" cy="128484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sv-SE" sz="1800" strike="noStrike" u="none">
              <a:solidFill>
                <a:schemeClr val="lt1"/>
              </a:solidFill>
              <a:effectLst/>
              <a:uFillTx/>
              <a:latin typeface="Aptos"/>
            </a:endParaRPr>
          </a:p>
        </p:txBody>
      </p:sp>
      <p:sp>
        <p:nvSpPr>
          <p:cNvPr id="68" name="Ellips 11"/>
          <p:cNvSpPr/>
          <p:nvPr/>
        </p:nvSpPr>
        <p:spPr>
          <a:xfrm>
            <a:off x="6968160" y="5482800"/>
            <a:ext cx="1283040" cy="1048680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sv-SE" sz="1800" strike="noStrike" u="none">
              <a:solidFill>
                <a:schemeClr val="lt1"/>
              </a:solidFill>
              <a:effectLst/>
              <a:uFillTx/>
              <a:latin typeface="Aptos"/>
            </a:endParaRPr>
          </a:p>
        </p:txBody>
      </p:sp>
      <p:sp>
        <p:nvSpPr>
          <p:cNvPr id="69" name="Rubrik 1"/>
          <p:cNvSpPr/>
          <p:nvPr/>
        </p:nvSpPr>
        <p:spPr>
          <a:xfrm>
            <a:off x="639360" y="1101240"/>
            <a:ext cx="3894120" cy="1325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rmAutofit fontScale="85000" lnSpcReduction="19999"/>
          </a:bodyPr>
          <a:p>
            <a:pPr defTabSz="914400">
              <a:lnSpc>
                <a:spcPct val="90000"/>
              </a:lnSpc>
            </a:pPr>
            <a:r>
              <a:rPr b="0" lang="sv-SE" sz="4400" strike="noStrike" u="none">
                <a:solidFill>
                  <a:schemeClr val="dk1"/>
                </a:solidFill>
                <a:effectLst/>
                <a:uFillTx/>
                <a:latin typeface="Aptos Display"/>
              </a:rPr>
              <a:t>Specifik miljöbedömning –</a:t>
            </a:r>
            <a:endParaRPr b="0" lang="en-GB" sz="4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cxnSp>
        <p:nvCxnSpPr>
          <p:cNvPr id="70" name="Rak pil 14"/>
          <p:cNvCxnSpPr/>
          <p:nvPr/>
        </p:nvCxnSpPr>
        <p:spPr>
          <a:xfrm>
            <a:off x="5167080" y="1100880"/>
            <a:ext cx="712800" cy="84240"/>
          </a:xfrm>
          <a:prstGeom prst="straightConnector1">
            <a:avLst/>
          </a:prstGeom>
          <a:ln w="38100">
            <a:solidFill>
              <a:srgbClr val="ff0000"/>
            </a:solidFill>
            <a:tailEnd len="med" type="triangle" w="med"/>
          </a:ln>
        </p:spPr>
      </p:cxnSp>
      <p:sp>
        <p:nvSpPr>
          <p:cNvPr id="71" name="Rubrik 1"/>
          <p:cNvSpPr/>
          <p:nvPr/>
        </p:nvSpPr>
        <p:spPr>
          <a:xfrm>
            <a:off x="4674960" y="2715840"/>
            <a:ext cx="1204200" cy="590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rmAutofit fontScale="70000" lnSpcReduction="19999"/>
          </a:bodyPr>
          <a:p>
            <a:pPr defTabSz="914400">
              <a:lnSpc>
                <a:spcPct val="90000"/>
              </a:lnSpc>
            </a:pPr>
            <a:r>
              <a:rPr b="0" lang="sv-SE" sz="2000" strike="noStrike" u="none">
                <a:solidFill>
                  <a:srgbClr val="ff0000"/>
                </a:solidFill>
                <a:effectLst/>
                <a:uFillTx/>
                <a:latin typeface="Aptos Display"/>
              </a:rPr>
              <a:t>Skaffa egen kunskap</a:t>
            </a:r>
            <a:endParaRPr b="0" lang="en-GB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cxnSp>
        <p:nvCxnSpPr>
          <p:cNvPr id="72" name="Rak pil 18"/>
          <p:cNvCxnSpPr/>
          <p:nvPr/>
        </p:nvCxnSpPr>
        <p:spPr>
          <a:xfrm flipV="1">
            <a:off x="5206680" y="2426400"/>
            <a:ext cx="261360" cy="373680"/>
          </a:xfrm>
          <a:prstGeom prst="straightConnector1">
            <a:avLst/>
          </a:prstGeom>
          <a:ln w="38100">
            <a:solidFill>
              <a:srgbClr val="ff0000"/>
            </a:solidFill>
            <a:tailEnd len="med" type="triangle" w="med"/>
          </a:ln>
        </p:spPr>
      </p:cxnSp>
      <p:sp>
        <p:nvSpPr>
          <p:cNvPr id="73" name="Ellips 19"/>
          <p:cNvSpPr/>
          <p:nvPr/>
        </p:nvSpPr>
        <p:spPr>
          <a:xfrm>
            <a:off x="5206680" y="1764000"/>
            <a:ext cx="712080" cy="668160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sv-SE" sz="1800" strike="noStrike" u="none">
              <a:solidFill>
                <a:schemeClr val="lt1"/>
              </a:solidFill>
              <a:effectLst/>
              <a:uFillTx/>
              <a:latin typeface="Aptos"/>
            </a:endParaRPr>
          </a:p>
        </p:txBody>
      </p:sp>
      <p:sp>
        <p:nvSpPr>
          <p:cNvPr id="74" name="Rubrik 1"/>
          <p:cNvSpPr/>
          <p:nvPr/>
        </p:nvSpPr>
        <p:spPr>
          <a:xfrm>
            <a:off x="8768520" y="4896720"/>
            <a:ext cx="1829160" cy="590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rmAutofit lnSpcReduction="9999"/>
          </a:bodyPr>
          <a:p>
            <a:pPr defTabSz="914400">
              <a:lnSpc>
                <a:spcPct val="90000"/>
              </a:lnSpc>
            </a:pPr>
            <a:r>
              <a:rPr b="0" lang="sv-SE" sz="2000" strike="noStrike" u="none">
                <a:solidFill>
                  <a:srgbClr val="ff0000"/>
                </a:solidFill>
                <a:effectLst/>
                <a:uFillTx/>
                <a:latin typeface="Aptos Display"/>
              </a:rPr>
              <a:t>Ge synpunkter</a:t>
            </a:r>
            <a:endParaRPr b="0" lang="en-GB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cxnSp>
        <p:nvCxnSpPr>
          <p:cNvPr id="75" name="Rak pil 23"/>
          <p:cNvCxnSpPr/>
          <p:nvPr/>
        </p:nvCxnSpPr>
        <p:spPr>
          <a:xfrm flipH="1" flipV="1">
            <a:off x="9281880" y="4104000"/>
            <a:ext cx="170640" cy="957240"/>
          </a:xfrm>
          <a:prstGeom prst="straightConnector1">
            <a:avLst/>
          </a:prstGeom>
          <a:ln w="38100">
            <a:solidFill>
              <a:srgbClr val="ff0000"/>
            </a:solidFill>
            <a:tailEnd len="med" type="triangle" w="med"/>
          </a:ln>
        </p:spPr>
      </p:cxnSp>
      <p:sp>
        <p:nvSpPr>
          <p:cNvPr id="76" name="Rubrik 1"/>
          <p:cNvSpPr/>
          <p:nvPr/>
        </p:nvSpPr>
        <p:spPr>
          <a:xfrm>
            <a:off x="1361520" y="6002640"/>
            <a:ext cx="1829160" cy="590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rmAutofit fontScale="85000" lnSpcReduction="9999"/>
          </a:bodyPr>
          <a:p>
            <a:pPr defTabSz="914400">
              <a:lnSpc>
                <a:spcPct val="90000"/>
              </a:lnSpc>
            </a:pPr>
            <a:r>
              <a:rPr b="0" lang="sv-SE" sz="2000" strike="noStrike" u="none">
                <a:solidFill>
                  <a:srgbClr val="ff0000"/>
                </a:solidFill>
                <a:effectLst/>
                <a:uFillTx/>
                <a:latin typeface="Aptos Display"/>
              </a:rPr>
              <a:t>Inkomma med yttranden </a:t>
            </a:r>
            <a:endParaRPr b="0" lang="en-GB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cxnSp>
        <p:nvCxnSpPr>
          <p:cNvPr id="77" name="Rak pil 27"/>
          <p:cNvCxnSpPr/>
          <p:nvPr/>
        </p:nvCxnSpPr>
        <p:spPr>
          <a:xfrm flipV="1">
            <a:off x="3036600" y="6077880"/>
            <a:ext cx="1146240" cy="91440"/>
          </a:xfrm>
          <a:prstGeom prst="straightConnector1">
            <a:avLst/>
          </a:prstGeom>
          <a:ln w="38100">
            <a:solidFill>
              <a:srgbClr val="ff0000"/>
            </a:solidFill>
            <a:tailEnd len="med" type="triangle" w="med"/>
          </a:ln>
        </p:spPr>
      </p:cxnSp>
      <p:sp>
        <p:nvSpPr>
          <p:cNvPr id="78" name="Rubrik 1"/>
          <p:cNvSpPr/>
          <p:nvPr/>
        </p:nvSpPr>
        <p:spPr>
          <a:xfrm>
            <a:off x="8980920" y="5623920"/>
            <a:ext cx="2608200" cy="907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rmAutofit lnSpcReduction="9999"/>
          </a:bodyPr>
          <a:p>
            <a:pPr defTabSz="914400">
              <a:lnSpc>
                <a:spcPct val="90000"/>
              </a:lnSpc>
            </a:pPr>
            <a:r>
              <a:rPr b="0" lang="sv-SE" sz="2000" strike="noStrike" u="none">
                <a:solidFill>
                  <a:srgbClr val="ff0000"/>
                </a:solidFill>
                <a:effectLst/>
                <a:uFillTx/>
                <a:latin typeface="Aptos Display"/>
              </a:rPr>
              <a:t>Bevaka kompletteringsrundan</a:t>
            </a:r>
            <a:endParaRPr b="0" lang="en-GB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cxnSp>
        <p:nvCxnSpPr>
          <p:cNvPr id="79" name="Rak pil 29"/>
          <p:cNvCxnSpPr/>
          <p:nvPr/>
        </p:nvCxnSpPr>
        <p:spPr>
          <a:xfrm flipH="1">
            <a:off x="8251200" y="6007320"/>
            <a:ext cx="807840" cy="360"/>
          </a:xfrm>
          <a:prstGeom prst="straightConnector1">
            <a:avLst/>
          </a:prstGeom>
          <a:ln w="38100">
            <a:solidFill>
              <a:srgbClr val="ff0000"/>
            </a:solidFill>
            <a:tailEnd len="med" type="triangle" w="med"/>
          </a:ln>
        </p:spPr>
      </p:cxnSp>
      <p:sp>
        <p:nvSpPr>
          <p:cNvPr id="80" name="Rubrik 1"/>
          <p:cNvSpPr/>
          <p:nvPr/>
        </p:nvSpPr>
        <p:spPr>
          <a:xfrm>
            <a:off x="275040" y="4582800"/>
            <a:ext cx="2027160" cy="590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rmAutofit lnSpcReduction="9999"/>
          </a:bodyPr>
          <a:p>
            <a:pPr defTabSz="914400">
              <a:lnSpc>
                <a:spcPct val="90000"/>
              </a:lnSpc>
            </a:pPr>
            <a:r>
              <a:rPr b="0" lang="sv-SE" sz="2000" strike="noStrike" u="none">
                <a:solidFill>
                  <a:srgbClr val="ff0000"/>
                </a:solidFill>
                <a:effectLst/>
                <a:uFillTx/>
                <a:latin typeface="Aptos Display"/>
              </a:rPr>
              <a:t>Huvudförhandling</a:t>
            </a:r>
            <a:endParaRPr b="0" lang="en-GB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cxnSp>
        <p:nvCxnSpPr>
          <p:cNvPr id="81" name="Rak pil 36"/>
          <p:cNvCxnSpPr/>
          <p:nvPr/>
        </p:nvCxnSpPr>
        <p:spPr>
          <a:xfrm>
            <a:off x="2229120" y="4878000"/>
            <a:ext cx="205200" cy="18720"/>
          </a:xfrm>
          <a:prstGeom prst="straightConnector1">
            <a:avLst/>
          </a:prstGeom>
          <a:ln w="38100">
            <a:solidFill>
              <a:srgbClr val="ff0000"/>
            </a:solidFill>
            <a:tailEnd len="med" type="triangle" w="med"/>
          </a:ln>
        </p:spPr>
      </p:cxn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Platshållare för innehåll 6" descr="En bild som visar text, skärmbild, Teckensnitt, design&#10;&#10;AI-genererat innehåll kan vara felaktigt."/>
          <p:cNvPicPr/>
          <p:nvPr/>
        </p:nvPicPr>
        <p:blipFill>
          <a:blip r:embed="rId1"/>
          <a:stretch/>
        </p:blipFill>
        <p:spPr>
          <a:xfrm>
            <a:off x="1897560" y="199440"/>
            <a:ext cx="8754480" cy="65221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252360" y="466920"/>
            <a:ext cx="3894120" cy="1325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 fontScale="85000" lnSpcReduction="19999"/>
          </a:bodyPr>
          <a:p>
            <a:pPr indent="0" defTabSz="914400">
              <a:lnSpc>
                <a:spcPct val="90000"/>
              </a:lnSpc>
              <a:buNone/>
            </a:pPr>
            <a:r>
              <a:rPr b="0" lang="sv-SE" sz="4400" strike="noStrike" u="none">
                <a:solidFill>
                  <a:schemeClr val="dk1"/>
                </a:solidFill>
                <a:effectLst/>
                <a:uFillTx/>
                <a:latin typeface="Aptos Display"/>
              </a:rPr>
              <a:t>Strategisk miljöbedömning –</a:t>
            </a:r>
            <a:endParaRPr b="0" lang="sv-SE" sz="4400" strike="noStrike" u="none">
              <a:solidFill>
                <a:schemeClr val="dk1"/>
              </a:solidFill>
              <a:effectLst/>
              <a:uFillTx/>
              <a:latin typeface="Aptos"/>
            </a:endParaRPr>
          </a:p>
        </p:txBody>
      </p:sp>
      <p:sp>
        <p:nvSpPr>
          <p:cNvPr id="84" name="Ellips 8"/>
          <p:cNvSpPr/>
          <p:nvPr/>
        </p:nvSpPr>
        <p:spPr>
          <a:xfrm>
            <a:off x="9187200" y="3114720"/>
            <a:ext cx="1284840" cy="128484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sv-SE" sz="1800" strike="noStrike" u="none">
              <a:solidFill>
                <a:schemeClr val="lt1"/>
              </a:solidFill>
              <a:effectLst/>
              <a:uFillTx/>
              <a:latin typeface="Aptos"/>
            </a:endParaRPr>
          </a:p>
        </p:txBody>
      </p:sp>
      <p:sp>
        <p:nvSpPr>
          <p:cNvPr id="85" name="Ellips 9"/>
          <p:cNvSpPr/>
          <p:nvPr/>
        </p:nvSpPr>
        <p:spPr>
          <a:xfrm>
            <a:off x="5879880" y="744120"/>
            <a:ext cx="1530720" cy="668160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sv-SE" sz="1800" strike="noStrike" u="none">
              <a:solidFill>
                <a:schemeClr val="lt1"/>
              </a:solidFill>
              <a:effectLst/>
              <a:uFillTx/>
              <a:latin typeface="Aptos"/>
            </a:endParaRPr>
          </a:p>
        </p:txBody>
      </p:sp>
      <p:sp>
        <p:nvSpPr>
          <p:cNvPr id="86" name="Ellips 10"/>
          <p:cNvSpPr/>
          <p:nvPr/>
        </p:nvSpPr>
        <p:spPr>
          <a:xfrm>
            <a:off x="8112600" y="5092920"/>
            <a:ext cx="1182600" cy="72252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sv-SE" sz="1800" strike="noStrike" u="none">
              <a:solidFill>
                <a:schemeClr val="lt1"/>
              </a:solidFill>
              <a:effectLst/>
              <a:uFillTx/>
              <a:latin typeface="Aptos"/>
            </a:endParaRPr>
          </a:p>
        </p:txBody>
      </p:sp>
      <p:sp>
        <p:nvSpPr>
          <p:cNvPr id="87" name="Ellips 11"/>
          <p:cNvSpPr/>
          <p:nvPr/>
        </p:nvSpPr>
        <p:spPr>
          <a:xfrm>
            <a:off x="2963880" y="5994720"/>
            <a:ext cx="1182600" cy="72252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sv-SE" sz="1800" strike="noStrike" u="none">
              <a:solidFill>
                <a:schemeClr val="lt1"/>
              </a:solidFill>
              <a:effectLst/>
              <a:uFillTx/>
              <a:latin typeface="Aptos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sv-SE" sz="4400" strike="noStrike" u="none">
                <a:solidFill>
                  <a:schemeClr val="dk1"/>
                </a:solidFill>
                <a:effectLst/>
                <a:uFillTx/>
                <a:latin typeface="Aptos Display"/>
              </a:rPr>
              <a:t>Påverkan</a:t>
            </a:r>
            <a:endParaRPr b="0" lang="sv-SE" sz="4400" strike="noStrike" u="none">
              <a:solidFill>
                <a:schemeClr val="dk1"/>
              </a:solidFill>
              <a:effectLst/>
              <a:uFillTx/>
              <a:latin typeface="Aptos"/>
            </a:endParaRPr>
          </a:p>
        </p:txBody>
      </p:sp>
      <p:sp>
        <p:nvSpPr>
          <p:cNvPr id="89" name="PlaceHolder 2"/>
          <p:cNvSpPr>
            <a:spLocks noGrp="1"/>
          </p:cNvSpPr>
          <p:nvPr>
            <p:ph/>
          </p:nvPr>
        </p:nvSpPr>
        <p:spPr>
          <a:xfrm>
            <a:off x="838080" y="1531080"/>
            <a:ext cx="10515240" cy="4961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 fontScale="92500" lnSpcReduction="19999"/>
          </a:bodyPr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sv-SE" sz="28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Direkt påverkan</a:t>
            </a:r>
            <a:endParaRPr b="0" lang="sv-SE" sz="2800" strike="noStrike" u="none">
              <a:solidFill>
                <a:schemeClr val="dk1"/>
              </a:solidFill>
              <a:effectLst/>
              <a:uFillTx/>
              <a:latin typeface="Aptos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sv-SE" sz="28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Markexploatering (byggnader, vägar, hårdgjorda ytor etc)</a:t>
            </a:r>
            <a:endParaRPr b="0" lang="sv-SE" sz="2800" strike="noStrike" u="none">
              <a:solidFill>
                <a:schemeClr val="dk1"/>
              </a:solidFill>
              <a:effectLst/>
              <a:uFillTx/>
              <a:latin typeface="Aptos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sv-SE" sz="28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Ny hamn (land- och vattenmiljöer i Valdemarsviken</a:t>
            </a:r>
            <a:endParaRPr b="0" lang="sv-SE" sz="2800" strike="noStrike" u="none">
              <a:solidFill>
                <a:schemeClr val="dk1"/>
              </a:solidFill>
              <a:effectLst/>
              <a:uFillTx/>
              <a:latin typeface="Aptos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sv-SE" sz="28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Kylvatten (ledningar, vattentemperatur)</a:t>
            </a:r>
            <a:endParaRPr b="0" lang="sv-SE" sz="2800" strike="noStrike" u="none">
              <a:solidFill>
                <a:schemeClr val="dk1"/>
              </a:solidFill>
              <a:effectLst/>
              <a:uFillTx/>
              <a:latin typeface="Aptos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sv-SE" sz="28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Visuell påverkan, buller</a:t>
            </a:r>
            <a:endParaRPr b="0" lang="sv-SE" sz="2800" strike="noStrike" u="none">
              <a:solidFill>
                <a:schemeClr val="dk1"/>
              </a:solidFill>
              <a:effectLst/>
              <a:uFillTx/>
              <a:latin typeface="Aptos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sv-SE" sz="28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Följdpåverkan</a:t>
            </a:r>
            <a:endParaRPr b="0" lang="sv-SE" sz="2800" strike="noStrike" u="none">
              <a:solidFill>
                <a:schemeClr val="dk1"/>
              </a:solidFill>
              <a:effectLst/>
              <a:uFillTx/>
              <a:latin typeface="Aptos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sv-SE" sz="28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Utbyggnad av elnätet (stamnätet)</a:t>
            </a:r>
            <a:endParaRPr b="0" lang="sv-SE" sz="2800" strike="noStrike" u="none">
              <a:solidFill>
                <a:schemeClr val="dk1"/>
              </a:solidFill>
              <a:effectLst/>
              <a:uFillTx/>
              <a:latin typeface="Aptos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sv-SE" sz="28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Utbyggnad av vägar</a:t>
            </a:r>
            <a:endParaRPr b="0" lang="sv-SE" sz="2800" strike="noStrike" u="none">
              <a:solidFill>
                <a:schemeClr val="dk1"/>
              </a:solidFill>
              <a:effectLst/>
              <a:uFillTx/>
              <a:latin typeface="Aptos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sv-SE" sz="28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Tillkommande exploateringar? (kumulativ påverkan)</a:t>
            </a:r>
            <a:endParaRPr b="0" lang="sv-SE" sz="2800" strike="noStrike" u="none">
              <a:solidFill>
                <a:schemeClr val="dk1"/>
              </a:solidFill>
              <a:effectLst/>
              <a:uFillTx/>
              <a:latin typeface="Aptos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sv-SE" sz="28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Indirekt påverkan</a:t>
            </a:r>
            <a:endParaRPr b="0" lang="sv-SE" sz="2800" strike="noStrike" u="none">
              <a:solidFill>
                <a:schemeClr val="dk1"/>
              </a:solidFill>
              <a:effectLst/>
              <a:uFillTx/>
              <a:latin typeface="Aptos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sv-SE" sz="28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Transporter till sjöss</a:t>
            </a:r>
            <a:endParaRPr b="0" lang="sv-SE" sz="2800" strike="noStrike" u="none">
              <a:solidFill>
                <a:schemeClr val="dk1"/>
              </a:solidFill>
              <a:effectLst/>
              <a:uFillTx/>
              <a:latin typeface="Aptos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sv-SE" sz="28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Trafik</a:t>
            </a:r>
            <a:endParaRPr b="0" lang="sv-SE" sz="2800" strike="noStrike" u="none">
              <a:solidFill>
                <a:schemeClr val="dk1"/>
              </a:solidFill>
              <a:effectLst/>
              <a:uFillTx/>
              <a:latin typeface="Aptos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sv-SE" sz="2800" strike="noStrike" u="none">
              <a:solidFill>
                <a:schemeClr val="dk1"/>
              </a:solidFill>
              <a:effectLst/>
              <a:uFillTx/>
              <a:latin typeface="Aptos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sv-SE" sz="2800" strike="noStrike" u="none">
              <a:solidFill>
                <a:schemeClr val="dk1"/>
              </a:solidFill>
              <a:effectLst/>
              <a:uFillTx/>
              <a:latin typeface="Aptos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sv-SE" sz="4400" strike="noStrike" u="none">
                <a:solidFill>
                  <a:schemeClr val="dk1"/>
                </a:solidFill>
                <a:effectLst/>
                <a:uFillTx/>
                <a:latin typeface="Aptos Display"/>
              </a:rPr>
              <a:t>Miljöaspekter</a:t>
            </a:r>
            <a:endParaRPr b="0" lang="sv-SE" sz="4400" strike="noStrike" u="none">
              <a:solidFill>
                <a:schemeClr val="dk1"/>
              </a:solidFill>
              <a:effectLst/>
              <a:uFillTx/>
              <a:latin typeface="Aptos"/>
            </a:endParaRPr>
          </a:p>
        </p:txBody>
      </p:sp>
      <p:sp>
        <p:nvSpPr>
          <p:cNvPr id="91" name="PlaceHolder 2"/>
          <p:cNvSpPr>
            <a:spLocks noGrp="1"/>
          </p:cNvSpPr>
          <p:nvPr>
            <p:ph/>
          </p:nvPr>
        </p:nvSpPr>
        <p:spPr>
          <a:xfrm>
            <a:off x="838080" y="1531080"/>
            <a:ext cx="10515240" cy="4961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 lnSpcReduction="9999"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sv-SE" sz="28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Påverkan på riksintressen </a:t>
            </a:r>
            <a:endParaRPr b="0" lang="sv-SE" sz="2800" strike="noStrike" u="none">
              <a:solidFill>
                <a:schemeClr val="dk1"/>
              </a:solidFill>
              <a:effectLst/>
              <a:uFillTx/>
              <a:latin typeface="Aptos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sv-SE" sz="28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Miljökvalitetsnormer</a:t>
            </a:r>
            <a:endParaRPr b="0" lang="sv-SE" sz="2800" strike="noStrike" u="none">
              <a:solidFill>
                <a:schemeClr val="dk1"/>
              </a:solidFill>
              <a:effectLst/>
              <a:uFillTx/>
              <a:latin typeface="Aptos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sv-SE" sz="28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Påverkan på vattenmiljö</a:t>
            </a:r>
            <a:endParaRPr b="0" lang="sv-SE" sz="2800" strike="noStrike" u="none">
              <a:solidFill>
                <a:schemeClr val="dk1"/>
              </a:solidFill>
              <a:effectLst/>
              <a:uFillTx/>
              <a:latin typeface="Aptos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sv-SE" sz="28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Påverkan på naturmiljö</a:t>
            </a:r>
            <a:endParaRPr b="0" lang="sv-SE" sz="2800" strike="noStrike" u="none">
              <a:solidFill>
                <a:schemeClr val="dk1"/>
              </a:solidFill>
              <a:effectLst/>
              <a:uFillTx/>
              <a:latin typeface="Aptos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sv-SE" sz="28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Påverkan på friluftsliv, landskapsbild och kulturmiljö</a:t>
            </a:r>
            <a:endParaRPr b="0" lang="sv-SE" sz="2800" strike="noStrike" u="none">
              <a:solidFill>
                <a:schemeClr val="dk1"/>
              </a:solidFill>
              <a:effectLst/>
              <a:uFillTx/>
              <a:latin typeface="Aptos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sv-SE" sz="28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Utsläpp till vatten (kylvatten)</a:t>
            </a:r>
            <a:endParaRPr b="0" lang="sv-SE" sz="2800" strike="noStrike" u="none">
              <a:solidFill>
                <a:schemeClr val="dk1"/>
              </a:solidFill>
              <a:effectLst/>
              <a:uFillTx/>
              <a:latin typeface="Aptos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sv-SE" sz="28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Buller och trafik (både på land och i vatten)</a:t>
            </a:r>
            <a:endParaRPr b="0" lang="sv-SE" sz="2800" strike="noStrike" u="none">
              <a:solidFill>
                <a:schemeClr val="dk1"/>
              </a:solidFill>
              <a:effectLst/>
              <a:uFillTx/>
              <a:latin typeface="Aptos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sv-SE" sz="28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Påverkan under byggtiden</a:t>
            </a:r>
            <a:endParaRPr b="0" lang="sv-SE" sz="2800" strike="noStrike" u="none">
              <a:solidFill>
                <a:schemeClr val="dk1"/>
              </a:solidFill>
              <a:effectLst/>
              <a:uFillTx/>
              <a:latin typeface="Aptos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sv-SE" sz="28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Olycksrisker och riskhantering</a:t>
            </a:r>
            <a:endParaRPr b="0" lang="sv-SE" sz="2800" strike="noStrike" u="none">
              <a:solidFill>
                <a:schemeClr val="dk1"/>
              </a:solidFill>
              <a:effectLst/>
              <a:uFillTx/>
              <a:latin typeface="Aptos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sv-SE" sz="28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Brytning av uran och slutförvar</a:t>
            </a:r>
            <a:endParaRPr b="0" lang="sv-SE" sz="2800" strike="noStrike" u="none">
              <a:solidFill>
                <a:schemeClr val="dk1"/>
              </a:solidFill>
              <a:effectLst/>
              <a:uFillTx/>
              <a:latin typeface="Aptos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</a:pPr>
            <a:endParaRPr b="0" lang="sv-SE" sz="2800" strike="noStrike" u="none">
              <a:solidFill>
                <a:schemeClr val="dk1"/>
              </a:solidFill>
              <a:effectLst/>
              <a:uFillTx/>
              <a:latin typeface="Aptos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sv-SE" sz="4400" strike="noStrike" u="none">
                <a:solidFill>
                  <a:schemeClr val="dk1"/>
                </a:solidFill>
                <a:effectLst/>
                <a:uFillTx/>
                <a:latin typeface="Aptos Display"/>
              </a:rPr>
              <a:t>Ny kraftledningsgata från Falerum (?)</a:t>
            </a:r>
            <a:endParaRPr b="0" lang="sv-SE" sz="4400" strike="noStrike" u="none">
              <a:solidFill>
                <a:schemeClr val="dk1"/>
              </a:solidFill>
              <a:effectLst/>
              <a:uFillTx/>
              <a:latin typeface="Aptos"/>
            </a:endParaRPr>
          </a:p>
        </p:txBody>
      </p:sp>
      <p:sp>
        <p:nvSpPr>
          <p:cNvPr id="93" name="PlaceHolder 2"/>
          <p:cNvSpPr>
            <a:spLocks noGrp="1"/>
          </p:cNvSpPr>
          <p:nvPr>
            <p:ph/>
          </p:nvPr>
        </p:nvSpPr>
        <p:spPr>
          <a:xfrm>
            <a:off x="838080" y="1531080"/>
            <a:ext cx="10515240" cy="4961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sv-SE" sz="28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En helt ny och upp till 100 m bred korridor på en sträcka av ca 3,5 mil närmsta vägen mellan Falerum ut till Gryt.</a:t>
            </a:r>
            <a:endParaRPr b="0" lang="sv-SE" sz="2800" strike="noStrike" u="none">
              <a:solidFill>
                <a:schemeClr val="dk1"/>
              </a:solidFill>
              <a:effectLst/>
              <a:uFillTx/>
              <a:latin typeface="Aptos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sv-SE" sz="28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Berör mängder av markägare och natur, ca 250-350 ha</a:t>
            </a:r>
            <a:endParaRPr b="0" lang="sv-SE" sz="2800" strike="noStrike" u="none">
              <a:solidFill>
                <a:schemeClr val="dk1"/>
              </a:solidFill>
              <a:effectLst/>
              <a:uFillTx/>
              <a:latin typeface="Aptos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</a:pPr>
            <a:endParaRPr b="0" lang="sv-SE" sz="2800" strike="noStrike" u="none">
              <a:solidFill>
                <a:schemeClr val="dk1"/>
              </a:solidFill>
              <a:effectLst/>
              <a:uFillTx/>
              <a:latin typeface="Aptos"/>
            </a:endParaRPr>
          </a:p>
        </p:txBody>
      </p:sp>
      <p:pic>
        <p:nvPicPr>
          <p:cNvPr id="94" name="Bildobjekt 4" descr="En bild som visar karta, text, kartbok&#10;&#10;AI-genererat innehåll kan vara felaktigt."/>
          <p:cNvPicPr/>
          <p:nvPr/>
        </p:nvPicPr>
        <p:blipFill>
          <a:blip r:embed="rId1"/>
          <a:srcRect l="0" t="10266" r="0" b="24809"/>
          <a:stretch/>
        </p:blipFill>
        <p:spPr>
          <a:xfrm>
            <a:off x="2358000" y="3057840"/>
            <a:ext cx="7772040" cy="34347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95" name="Frihandsfigur 5"/>
          <p:cNvSpPr/>
          <p:nvPr/>
        </p:nvSpPr>
        <p:spPr>
          <a:xfrm>
            <a:off x="3126240" y="3595680"/>
            <a:ext cx="5560200" cy="1643040"/>
          </a:xfrm>
          <a:custGeom>
            <a:avLst/>
            <a:gdLst>
              <a:gd name="textAreaLeft" fmla="*/ 0 w 5560200"/>
              <a:gd name="textAreaRight" fmla="*/ 5560560 w 5560200"/>
              <a:gd name="textAreaTop" fmla="*/ 0 h 1643040"/>
              <a:gd name="textAreaBottom" fmla="*/ 1643400 h 1643040"/>
            </a:gdLst>
            <a:ahLst/>
            <a:rect l="textAreaLeft" t="textAreaTop" r="textAreaRight" b="textAreaBottom"/>
            <a:pathLst>
              <a:path w="5560541" h="1643449">
                <a:moveTo>
                  <a:pt x="0" y="1556952"/>
                </a:moveTo>
                <a:lnTo>
                  <a:pt x="580768" y="1359243"/>
                </a:lnTo>
                <a:lnTo>
                  <a:pt x="1260390" y="1223319"/>
                </a:lnTo>
                <a:lnTo>
                  <a:pt x="1791730" y="1161535"/>
                </a:lnTo>
                <a:lnTo>
                  <a:pt x="2113006" y="939114"/>
                </a:lnTo>
                <a:lnTo>
                  <a:pt x="2903838" y="753762"/>
                </a:lnTo>
                <a:lnTo>
                  <a:pt x="3200400" y="654908"/>
                </a:lnTo>
                <a:lnTo>
                  <a:pt x="3484606" y="383060"/>
                </a:lnTo>
                <a:lnTo>
                  <a:pt x="3682314" y="135925"/>
                </a:lnTo>
                <a:lnTo>
                  <a:pt x="3917092" y="0"/>
                </a:lnTo>
                <a:lnTo>
                  <a:pt x="4201298" y="61784"/>
                </a:lnTo>
                <a:lnTo>
                  <a:pt x="4497860" y="370703"/>
                </a:lnTo>
                <a:lnTo>
                  <a:pt x="4831492" y="753762"/>
                </a:lnTo>
                <a:lnTo>
                  <a:pt x="5053914" y="1124465"/>
                </a:lnTo>
                <a:lnTo>
                  <a:pt x="5239265" y="1322173"/>
                </a:lnTo>
                <a:lnTo>
                  <a:pt x="5560541" y="1643449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sv-SE" sz="1800" strike="noStrike" u="none">
              <a:solidFill>
                <a:schemeClr val="lt1"/>
              </a:solidFill>
              <a:effectLst/>
              <a:uFillTx/>
              <a:latin typeface="Aptos"/>
            </a:endParaRPr>
          </a:p>
        </p:txBody>
      </p:sp>
      <p:sp>
        <p:nvSpPr>
          <p:cNvPr id="96" name="Frihandsfigur 6"/>
          <p:cNvSpPr/>
          <p:nvPr/>
        </p:nvSpPr>
        <p:spPr>
          <a:xfrm>
            <a:off x="3104640" y="4656960"/>
            <a:ext cx="5571000" cy="616320"/>
          </a:xfrm>
          <a:custGeom>
            <a:avLst/>
            <a:gdLst>
              <a:gd name="textAreaLeft" fmla="*/ 0 w 5571000"/>
              <a:gd name="textAreaRight" fmla="*/ 5571360 w 5571000"/>
              <a:gd name="textAreaTop" fmla="*/ 0 h 616320"/>
              <a:gd name="textAreaBottom" fmla="*/ 616680 h 616320"/>
            </a:gdLst>
            <a:ahLst/>
            <a:rect l="textAreaLeft" t="textAreaTop" r="textAreaRight" b="textAreaBottom"/>
            <a:pathLst>
              <a:path w="5571460" h="616689">
                <a:moveTo>
                  <a:pt x="0" y="478466"/>
                </a:moveTo>
                <a:lnTo>
                  <a:pt x="946298" y="223284"/>
                </a:lnTo>
                <a:lnTo>
                  <a:pt x="1616149" y="233917"/>
                </a:lnTo>
                <a:lnTo>
                  <a:pt x="2073349" y="340242"/>
                </a:lnTo>
                <a:lnTo>
                  <a:pt x="2690037" y="489098"/>
                </a:lnTo>
                <a:lnTo>
                  <a:pt x="3115340" y="520996"/>
                </a:lnTo>
                <a:lnTo>
                  <a:pt x="3572540" y="350875"/>
                </a:lnTo>
                <a:lnTo>
                  <a:pt x="3912781" y="95693"/>
                </a:lnTo>
                <a:lnTo>
                  <a:pt x="4157330" y="0"/>
                </a:lnTo>
                <a:lnTo>
                  <a:pt x="4508205" y="74428"/>
                </a:lnTo>
                <a:lnTo>
                  <a:pt x="4763386" y="202019"/>
                </a:lnTo>
                <a:lnTo>
                  <a:pt x="4869712" y="297712"/>
                </a:lnTo>
                <a:lnTo>
                  <a:pt x="5050465" y="202019"/>
                </a:lnTo>
                <a:lnTo>
                  <a:pt x="5146158" y="212652"/>
                </a:lnTo>
                <a:lnTo>
                  <a:pt x="5571460" y="616689"/>
                </a:lnTo>
              </a:path>
            </a:pathLst>
          </a:cu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sv-SE" sz="1800" strike="noStrike" u="none">
              <a:solidFill>
                <a:schemeClr val="lt1"/>
              </a:solidFill>
              <a:effectLst/>
              <a:uFillTx/>
              <a:latin typeface="Aptos"/>
            </a:endParaRPr>
          </a:p>
        </p:txBody>
      </p:sp>
      <p:sp>
        <p:nvSpPr>
          <p:cNvPr id="97" name="Rubrik 1"/>
          <p:cNvSpPr/>
          <p:nvPr/>
        </p:nvSpPr>
        <p:spPr>
          <a:xfrm>
            <a:off x="6710760" y="3754800"/>
            <a:ext cx="686160" cy="1325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rmAutofit/>
          </a:bodyPr>
          <a:p>
            <a:pPr defTabSz="914400">
              <a:lnSpc>
                <a:spcPct val="90000"/>
              </a:lnSpc>
            </a:pPr>
            <a:r>
              <a:rPr b="0" lang="sv-SE" sz="6000" strike="noStrike" u="none">
                <a:solidFill>
                  <a:schemeClr val="dk1"/>
                </a:solidFill>
                <a:effectLst/>
                <a:uFillTx/>
                <a:latin typeface="Aptos Display"/>
              </a:rPr>
              <a:t>?</a:t>
            </a:r>
            <a:endParaRPr b="0" lang="en-GB" sz="6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sv-SE" sz="4400" strike="noStrike" u="none">
                <a:solidFill>
                  <a:schemeClr val="dk1"/>
                </a:solidFill>
                <a:effectLst/>
                <a:uFillTx/>
                <a:latin typeface="Aptos Display"/>
              </a:rPr>
              <a:t>Hushållningsbestämmelserna (3 kap MB) </a:t>
            </a:r>
            <a:endParaRPr b="0" lang="sv-SE" sz="4400" strike="noStrike" u="none">
              <a:solidFill>
                <a:schemeClr val="dk1"/>
              </a:solidFill>
              <a:effectLst/>
              <a:uFillTx/>
              <a:latin typeface="Aptos"/>
            </a:endParaRPr>
          </a:p>
        </p:txBody>
      </p:sp>
      <p:sp>
        <p:nvSpPr>
          <p:cNvPr id="99" name="PlaceHolder 2"/>
          <p:cNvSpPr>
            <a:spLocks noGrp="1"/>
          </p:cNvSpPr>
          <p:nvPr>
            <p:ph/>
          </p:nvPr>
        </p:nvSpPr>
        <p:spPr>
          <a:xfrm>
            <a:off x="838080" y="1531080"/>
            <a:ext cx="10803960" cy="4961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 fontScale="92500" lnSpcReduction="19999"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sv-SE" sz="28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Mark- och vattenområden ska användas till det de är mest lämpade för. Företräde ska ges för användning som medför god hushållning.</a:t>
            </a:r>
            <a:endParaRPr b="0" lang="sv-SE" sz="2800" strike="noStrike" u="none">
              <a:solidFill>
                <a:schemeClr val="dk1"/>
              </a:solidFill>
              <a:effectLst/>
              <a:uFillTx/>
              <a:latin typeface="Aptos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1" lang="sv-SE" sz="28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Lokalisering</a:t>
            </a:r>
            <a:r>
              <a:rPr b="0" lang="sv-SE" sz="28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 är fokus. Är ett kärnkraftverk en bra lokalisering utifrån god hushållning?</a:t>
            </a:r>
            <a:endParaRPr b="0" lang="sv-SE" sz="2800" strike="noStrike" u="none">
              <a:solidFill>
                <a:schemeClr val="dk1"/>
              </a:solidFill>
              <a:effectLst/>
              <a:uFillTx/>
              <a:latin typeface="Aptos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1" lang="sv-SE" sz="28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Nej</a:t>
            </a:r>
            <a:r>
              <a:rPr b="0" lang="sv-SE" sz="28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, utifrån att</a:t>
            </a:r>
            <a:endParaRPr b="0" lang="sv-SE" sz="2800" strike="noStrike" u="none">
              <a:solidFill>
                <a:schemeClr val="dk1"/>
              </a:solidFill>
              <a:effectLst/>
              <a:uFillTx/>
              <a:latin typeface="Aptos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sv-SE" sz="24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Området är oexploaterat och ligger inom riksintressen för både friluftsliv och natur</a:t>
            </a:r>
            <a:endParaRPr b="0" lang="sv-SE" sz="2400" strike="noStrike" u="none">
              <a:solidFill>
                <a:schemeClr val="dk1"/>
              </a:solidFill>
              <a:effectLst/>
              <a:uFillTx/>
              <a:latin typeface="Aptos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sv-SE" sz="24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Skärgården är unik genom låg exploateringsgrad och internationellt höga värden för natur och friluftsliv</a:t>
            </a:r>
            <a:endParaRPr b="0" lang="sv-SE" sz="2400" strike="noStrike" u="none">
              <a:solidFill>
                <a:schemeClr val="dk1"/>
              </a:solidFill>
              <a:effectLst/>
              <a:uFillTx/>
              <a:latin typeface="Aptos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sv-SE" sz="24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Det saknas elinfrastruktur med koppling till svenska stamnätet</a:t>
            </a:r>
            <a:endParaRPr b="0" lang="sv-SE" sz="2400" strike="noStrike" u="none">
              <a:solidFill>
                <a:schemeClr val="dk1"/>
              </a:solidFill>
              <a:effectLst/>
              <a:uFillTx/>
              <a:latin typeface="Aptos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sv-SE" sz="24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Det saknas hamn</a:t>
            </a:r>
            <a:endParaRPr b="0" lang="sv-SE" sz="2400" strike="noStrike" u="none">
              <a:solidFill>
                <a:schemeClr val="dk1"/>
              </a:solidFill>
              <a:effectLst/>
              <a:uFillTx/>
              <a:latin typeface="Aptos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sv-SE" sz="24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Det saknas vägar</a:t>
            </a:r>
            <a:endParaRPr b="0" lang="sv-SE" sz="2400" strike="noStrike" u="none">
              <a:solidFill>
                <a:schemeClr val="dk1"/>
              </a:solidFill>
              <a:effectLst/>
              <a:uFillTx/>
              <a:latin typeface="Aptos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sv-SE" sz="24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Det finns andra alternativa lokaliseringar som har utbyggd infrastruktur, t ex Ringhals och Oskarshamn</a:t>
            </a:r>
            <a:endParaRPr b="0" lang="sv-SE" sz="2400" strike="noStrike" u="none">
              <a:solidFill>
                <a:schemeClr val="dk1"/>
              </a:solidFill>
              <a:effectLst/>
              <a:uFillTx/>
              <a:latin typeface="Aptos"/>
            </a:endParaRPr>
          </a:p>
          <a:p>
            <a:pPr indent="0" defTabSz="914400">
              <a:lnSpc>
                <a:spcPct val="90000"/>
              </a:lnSpc>
              <a:spcBef>
                <a:spcPts val="499"/>
              </a:spcBef>
              <a:buNone/>
            </a:pPr>
            <a:endParaRPr b="0" lang="sv-SE" sz="2400" strike="noStrike" u="none">
              <a:solidFill>
                <a:schemeClr val="dk1"/>
              </a:solidFill>
              <a:effectLst/>
              <a:uFillTx/>
              <a:latin typeface="Aptos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</a:pPr>
            <a:endParaRPr b="0" lang="sv-SE" sz="2800" strike="noStrike" u="none">
              <a:solidFill>
                <a:schemeClr val="dk1"/>
              </a:solidFill>
              <a:effectLst/>
              <a:uFillTx/>
              <a:latin typeface="Aptos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0" name="Rectangle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88520" cy="68576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trike="noStrike" u="none">
              <a:solidFill>
                <a:schemeClr val="lt1"/>
              </a:solidFill>
              <a:effectLst/>
              <a:uFillTx/>
              <a:latin typeface="Aptos"/>
            </a:endParaRPr>
          </a:p>
        </p:txBody>
      </p:sp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640080" y="325440"/>
            <a:ext cx="4368240" cy="1956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rm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en-US" sz="5400" strike="noStrike" u="none">
                <a:solidFill>
                  <a:schemeClr val="dk1"/>
                </a:solidFill>
                <a:effectLst/>
                <a:uFillTx/>
                <a:latin typeface="Aptos Display"/>
              </a:rPr>
              <a:t>Riksintressen</a:t>
            </a:r>
            <a:endParaRPr b="0" lang="sv-SE" sz="5400" strike="noStrike" u="none">
              <a:solidFill>
                <a:schemeClr val="dk1"/>
              </a:solidFill>
              <a:effectLst/>
              <a:uFillTx/>
              <a:latin typeface="Aptos"/>
            </a:endParaRPr>
          </a:p>
        </p:txBody>
      </p:sp>
      <p:sp>
        <p:nvSpPr>
          <p:cNvPr id="102" name="sketchy lin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40080" y="2586960"/>
            <a:ext cx="3474360" cy="18000"/>
          </a:xfrm>
          <a:custGeom>
            <a:avLst/>
            <a:gdLst>
              <a:gd name="textAreaLeft" fmla="*/ 0 w 3474360"/>
              <a:gd name="textAreaRight" fmla="*/ 3474720 w 3474360"/>
              <a:gd name="textAreaTop" fmla="*/ 0 h 18000"/>
              <a:gd name="textAreaBottom" fmla="*/ 18360 h 18000"/>
            </a:gdLst>
            <a:ahLst/>
            <a:rect l="textAreaLeft" t="textAreaTop" r="textAreaRight" b="textAreaBottom"/>
            <a:pathLst>
              <a:path fill="none" w="3474720" h="18288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stroke="0" w="3474720" h="18288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cap="rnd" w="44450">
            <a:solidFill>
              <a:srgbClr val="e9713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-26640" bIns="-2664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trike="noStrike" u="none">
              <a:solidFill>
                <a:schemeClr val="lt1"/>
              </a:solidFill>
              <a:effectLst/>
              <a:uFillTx/>
              <a:latin typeface="Aptos"/>
            </a:endParaRPr>
          </a:p>
        </p:txBody>
      </p:sp>
      <p:sp>
        <p:nvSpPr>
          <p:cNvPr id="103" name="Platshållare för innehåll 2"/>
          <p:cNvSpPr/>
          <p:nvPr/>
        </p:nvSpPr>
        <p:spPr>
          <a:xfrm>
            <a:off x="640080" y="2872800"/>
            <a:ext cx="4243320" cy="3320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norm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2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Natur</a:t>
            </a:r>
            <a:endParaRPr b="0" lang="en-GB" sz="2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2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Friluftsliv</a:t>
            </a:r>
            <a:endParaRPr b="0" lang="en-GB" sz="2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2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Obruten kust</a:t>
            </a:r>
            <a:endParaRPr b="0" lang="en-GB" sz="2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90000"/>
              </a:lnSpc>
              <a:spcBef>
                <a:spcPts val="1001"/>
              </a:spcBef>
            </a:pPr>
            <a:endParaRPr b="0" lang="en-GB" sz="2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90000"/>
              </a:lnSpc>
              <a:spcBef>
                <a:spcPts val="1001"/>
              </a:spcBef>
            </a:pPr>
            <a:endParaRPr b="0" lang="en-GB" sz="2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04" name="Platshållare för innehåll 6" descr="En bild som visar karta, text, kartbok&#10;&#10;AI-genererat innehåll kan vara felaktigt."/>
          <p:cNvPicPr/>
          <p:nvPr/>
        </p:nvPicPr>
        <p:blipFill>
          <a:blip r:embed="rId1"/>
          <a:srcRect l="2978" t="0" r="15022" b="-3"/>
          <a:stretch/>
        </p:blipFill>
        <p:spPr>
          <a:xfrm>
            <a:off x="5311800" y="0"/>
            <a:ext cx="6878520" cy="685764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Office-tema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 pitchFamily="0" charset="1"/>
        <a:ea typeface=""/>
        <a:cs typeface=""/>
      </a:majorFont>
      <a:minorFont>
        <a:latin typeface="Aptos" panose="0211000402020202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  <a:ln w="2540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426</TotalTime>
  <Application>LibreOffice/25.2.1.2$Windows_X86_64 LibreOffice_project/d3abf4aee5fd705e4a92bba33a32f40bc4e56f49</Application>
  <AppVersion>15.0000</AppVersion>
  <Words>537</Words>
  <Paragraphs>99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2025-04-13T08:25:07Z</dcterms:created>
  <dc:creator>John Askling</dc:creator>
  <dc:description/>
  <dc:language>en-GB</dc:language>
  <cp:lastModifiedBy/>
  <dcterms:modified xsi:type="dcterms:W3CDTF">2025-04-14T20:01:23Z</dcterms:modified>
  <cp:revision>11</cp:revision>
  <dc:subject/>
  <dc:title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Bredbild</vt:lpwstr>
  </property>
  <property fmtid="{D5CDD505-2E9C-101B-9397-08002B2CF9AE}" pid="3" name="Slides">
    <vt:i4>14</vt:i4>
  </property>
</Properties>
</file>